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236" r:id="rId2"/>
  </p:sldMasterIdLst>
  <p:notesMasterIdLst>
    <p:notesMasterId r:id="rId38"/>
  </p:notesMasterIdLst>
  <p:handoutMasterIdLst>
    <p:handoutMasterId r:id="rId39"/>
  </p:handoutMasterIdLst>
  <p:sldIdLst>
    <p:sldId id="945" r:id="rId3"/>
    <p:sldId id="985" r:id="rId4"/>
    <p:sldId id="1033" r:id="rId5"/>
    <p:sldId id="947" r:id="rId6"/>
    <p:sldId id="987" r:id="rId7"/>
    <p:sldId id="991" r:id="rId8"/>
    <p:sldId id="975" r:id="rId9"/>
    <p:sldId id="998" r:id="rId10"/>
    <p:sldId id="999" r:id="rId11"/>
    <p:sldId id="1000" r:id="rId12"/>
    <p:sldId id="1001" r:id="rId13"/>
    <p:sldId id="1002" r:id="rId14"/>
    <p:sldId id="1003" r:id="rId15"/>
    <p:sldId id="1005" r:id="rId16"/>
    <p:sldId id="1006" r:id="rId17"/>
    <p:sldId id="1007" r:id="rId18"/>
    <p:sldId id="1008" r:id="rId19"/>
    <p:sldId id="1035" r:id="rId20"/>
    <p:sldId id="1034" r:id="rId21"/>
    <p:sldId id="976" r:id="rId22"/>
    <p:sldId id="1015" r:id="rId23"/>
    <p:sldId id="1016" r:id="rId24"/>
    <p:sldId id="1037" r:id="rId25"/>
    <p:sldId id="1019" r:id="rId26"/>
    <p:sldId id="1038" r:id="rId27"/>
    <p:sldId id="1022" r:id="rId28"/>
    <p:sldId id="1009" r:id="rId29"/>
    <p:sldId id="1010" r:id="rId30"/>
    <p:sldId id="1023" r:id="rId31"/>
    <p:sldId id="1039" r:id="rId32"/>
    <p:sldId id="1027" r:id="rId33"/>
    <p:sldId id="1025" r:id="rId34"/>
    <p:sldId id="1029" r:id="rId35"/>
    <p:sldId id="1030" r:id="rId36"/>
    <p:sldId id="973" r:id="rId37"/>
  </p:sldIdLst>
  <p:sldSz cx="12192000" cy="6858000"/>
  <p:notesSz cx="7315200" cy="96012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68" userDrawn="1">
          <p15:clr>
            <a:srgbClr val="A4A3A4"/>
          </p15:clr>
        </p15:guide>
        <p15:guide id="2" pos="7632"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ler Lynch" initials="TL" lastIdx="4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050"/>
    <a:srgbClr val="E04F4F"/>
    <a:srgbClr val="99FF66"/>
    <a:srgbClr val="F9FC78"/>
    <a:srgbClr val="F816D8"/>
    <a:srgbClr val="DE4545"/>
    <a:srgbClr val="190000"/>
    <a:srgbClr val="DDDFE5"/>
    <a:srgbClr val="F2F2F2"/>
    <a:srgbClr val="6A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40" autoAdjust="0"/>
  </p:normalViewPr>
  <p:slideViewPr>
    <p:cSldViewPr snapToGrid="0">
      <p:cViewPr varScale="1">
        <p:scale>
          <a:sx n="103" d="100"/>
          <a:sy n="103" d="100"/>
        </p:scale>
        <p:origin x="126" y="360"/>
      </p:cViewPr>
      <p:guideLst>
        <p:guide orient="horz" pos="2968"/>
        <p:guide pos="7632"/>
      </p:guideLst>
    </p:cSldViewPr>
  </p:slideViewPr>
  <p:outlineViewPr>
    <p:cViewPr>
      <p:scale>
        <a:sx n="33" d="100"/>
        <a:sy n="33" d="100"/>
      </p:scale>
      <p:origin x="0" y="-49468"/>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6" d="100"/>
          <a:sy n="116" d="100"/>
        </p:scale>
        <p:origin x="4428" y="6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image" Target="../media/image51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C9151-2F7D-46A1-86E9-1D63874DBA8C}" type="doc">
      <dgm:prSet loTypeId="urn:microsoft.com/office/officeart/2005/8/layout/hierarchy3" loCatId="hierarchy" qsTypeId="urn:microsoft.com/office/officeart/2005/8/quickstyle/simple2" qsCatId="simple" csTypeId="urn:microsoft.com/office/officeart/2005/8/colors/accent2_1" csCatId="accent2" phldr="1"/>
      <dgm:spPr/>
      <dgm:t>
        <a:bodyPr/>
        <a:lstStyle/>
        <a:p>
          <a:endParaRPr lang="en-US"/>
        </a:p>
      </dgm:t>
    </dgm:pt>
    <dgm:pt modelId="{D0ABD9E4-5B8E-4E3E-BE71-F62FF35C1919}">
      <dgm:prSet/>
      <dgm:spPr/>
      <dgm:t>
        <a:bodyPr/>
        <a:lstStyle/>
        <a:p>
          <a:r>
            <a:rPr lang="en-US" dirty="0"/>
            <a:t>For each Genre</a:t>
          </a:r>
        </a:p>
      </dgm:t>
    </dgm:pt>
    <dgm:pt modelId="{1308CEA8-24F5-469C-A6A9-91B9ECDA05B0}" type="parTrans" cxnId="{CB4C7CF1-DC0F-4673-AA81-2D443035CDCF}">
      <dgm:prSet/>
      <dgm:spPr/>
      <dgm:t>
        <a:bodyPr/>
        <a:lstStyle/>
        <a:p>
          <a:endParaRPr lang="en-US"/>
        </a:p>
      </dgm:t>
    </dgm:pt>
    <dgm:pt modelId="{58D542BC-AFC0-4F90-8CE9-54A4C35BBFF3}" type="sibTrans" cxnId="{CB4C7CF1-DC0F-4673-AA81-2D443035CDCF}">
      <dgm:prSet/>
      <dgm:spPr/>
      <dgm:t>
        <a:bodyPr/>
        <a:lstStyle/>
        <a:p>
          <a:endParaRPr lang="en-US"/>
        </a:p>
      </dgm:t>
    </dgm:pt>
    <mc:AlternateContent xmlns:mc="http://schemas.openxmlformats.org/markup-compatibility/2006" xmlns:a14="http://schemas.microsoft.com/office/drawing/2010/main">
      <mc:Choice Requires="a14">
        <dgm:pt modelId="{A69C232A-E0B1-4363-B514-92E52F93A781}">
          <dgm:prSet/>
          <dgm:spPr/>
          <dgm:t>
            <a:bodyPr/>
            <a:lstStyle/>
            <a:p>
              <a:pPr/>
              <a14:m>
                <m:oMathPara xmlns:m="http://schemas.openxmlformats.org/officeDocument/2006/math">
                  <m:oMathParaPr>
                    <m:jc m:val="left"/>
                  </m:oMathParaPr>
                  <m:oMath xmlns:m="http://schemas.openxmlformats.org/officeDocument/2006/math">
                    <m:r>
                      <m:rPr>
                        <m:sty m:val="p"/>
                      </m:rPr>
                      <a:rPr lang="en-US" i="0" dirty="0" smtClean="0">
                        <a:latin typeface="Cambria Math" panose="02040503050406030204" pitchFamily="18" charset="0"/>
                      </a:rPr>
                      <m:t>Precision</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correctly</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num>
                      <m:den>
                        <m:r>
                          <m:rPr>
                            <m:sty m:val="p"/>
                          </m:rPr>
                          <a:rPr lang="en-US" i="0" dirty="0" smtClean="0">
                            <a:latin typeface="Cambria Math" panose="02040503050406030204" pitchFamily="18" charset="0"/>
                          </a:rPr>
                          <m:t>Total</m:t>
                        </m:r>
                        <m:r>
                          <a:rPr lang="en-US" i="0" dirty="0" smtClean="0">
                            <a:latin typeface="Cambria Math" panose="02040503050406030204" pitchFamily="18" charset="0"/>
                          </a:rPr>
                          <m:t> </m:t>
                        </m:r>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that</m:t>
                        </m:r>
                        <m:r>
                          <a:rPr lang="en-US" i="0" dirty="0" smtClean="0">
                            <a:latin typeface="Cambria Math" panose="02040503050406030204" pitchFamily="18" charset="0"/>
                          </a:rPr>
                          <m:t> </m:t>
                        </m:r>
                        <m:r>
                          <m:rPr>
                            <m:sty m:val="p"/>
                          </m:rPr>
                          <a:rPr lang="en-US" i="0" dirty="0" smtClean="0">
                            <a:latin typeface="Cambria Math" panose="02040503050406030204" pitchFamily="18" charset="0"/>
                          </a:rPr>
                          <m:t>have</m:t>
                        </m:r>
                        <m:r>
                          <a:rPr lang="en-US" i="0" dirty="0" smtClean="0">
                            <a:latin typeface="Cambria Math" panose="02040503050406030204" pitchFamily="18" charset="0"/>
                          </a:rPr>
                          <m:t> </m:t>
                        </m:r>
                        <m:r>
                          <m:rPr>
                            <m:sty m:val="p"/>
                          </m:rPr>
                          <a:rPr lang="en-US" i="0" dirty="0" smtClean="0">
                            <a:latin typeface="Cambria Math" panose="02040503050406030204" pitchFamily="18" charset="0"/>
                          </a:rPr>
                          <m:t>been</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den>
                    </m:f>
                  </m:oMath>
                </m:oMathPara>
              </a14:m>
              <a:endParaRPr lang="en-US" i="0" dirty="0"/>
            </a:p>
          </dgm:t>
        </dgm:pt>
      </mc:Choice>
      <mc:Fallback xmlns="">
        <dgm:pt modelId="{A69C232A-E0B1-4363-B514-92E52F93A781}">
          <dgm:prSet/>
          <dgm:spPr/>
          <dgm:t>
            <a:bodyPr/>
            <a:lstStyle/>
            <a:p>
              <a:pPr/>
              <a:r>
                <a:rPr lang="en-US" i="0" dirty="0">
                  <a:latin typeface="Cambria Math" panose="02040503050406030204" pitchFamily="18" charset="0"/>
                </a:rPr>
                <a:t>Precision (Action)=</a:t>
              </a:r>
              <a:r>
                <a:rPr lang="en-US" b="0" i="0" dirty="0">
                  <a:latin typeface="Cambria Math" panose="02040503050406030204" pitchFamily="18" charset="0"/>
                </a:rPr>
                <a:t>(</a:t>
              </a:r>
              <a:r>
                <a:rPr lang="en-US" i="0" dirty="0">
                  <a:latin typeface="Cambria Math" panose="02040503050406030204" pitchFamily="18" charset="0"/>
                </a:rPr>
                <a:t>Number of movies ‘correctly’ identified as Action Genre</a:t>
              </a:r>
              <a:r>
                <a:rPr lang="en-US" b="0" i="0" dirty="0">
                  <a:latin typeface="Cambria Math" panose="02040503050406030204" pitchFamily="18" charset="0"/>
                </a:rPr>
                <a:t>)/(</a:t>
              </a:r>
              <a:r>
                <a:rPr lang="en-US" i="0" dirty="0">
                  <a:latin typeface="Cambria Math" panose="02040503050406030204" pitchFamily="18" charset="0"/>
                </a:rPr>
                <a:t>Total number of movies that have been identified as Action Genre</a:t>
              </a:r>
              <a:r>
                <a:rPr lang="en-US" b="0" i="0" dirty="0">
                  <a:latin typeface="Cambria Math" panose="02040503050406030204" pitchFamily="18" charset="0"/>
                </a:rPr>
                <a:t>)</a:t>
              </a:r>
              <a:endParaRPr lang="en-US" i="0" dirty="0"/>
            </a:p>
          </dgm:t>
        </dgm:pt>
      </mc:Fallback>
    </mc:AlternateContent>
    <dgm:pt modelId="{A0E96F0A-1362-4B40-A76B-BBE2DD2EF7FF}" type="parTrans" cxnId="{A9A33004-7BB3-4600-BBBB-099909192A0D}">
      <dgm:prSet/>
      <dgm:spPr/>
      <dgm:t>
        <a:bodyPr/>
        <a:lstStyle/>
        <a:p>
          <a:endParaRPr lang="en-US"/>
        </a:p>
      </dgm:t>
    </dgm:pt>
    <dgm:pt modelId="{B9FCF0F7-0A33-4D98-A0D0-1A1EB9D28BB8}" type="sibTrans" cxnId="{A9A33004-7BB3-4600-BBBB-099909192A0D}">
      <dgm:prSet/>
      <dgm:spPr/>
      <dgm:t>
        <a:bodyPr/>
        <a:lstStyle/>
        <a:p>
          <a:endParaRPr lang="en-US"/>
        </a:p>
      </dgm:t>
    </dgm:pt>
    <mc:AlternateContent xmlns:mc="http://schemas.openxmlformats.org/markup-compatibility/2006" xmlns:a14="http://schemas.microsoft.com/office/drawing/2010/main">
      <mc:Choice Requires="a14">
        <dgm:pt modelId="{BA39496D-7A0E-4ACE-9DBD-9EAC1ABE06FB}">
          <dgm:prSet/>
          <dgm:spPr/>
          <dgm:t>
            <a:bodyPr/>
            <a:lstStyle/>
            <a:p>
              <a:pPr/>
              <a14:m>
                <m:oMathPara xmlns:m="http://schemas.openxmlformats.org/officeDocument/2006/math">
                  <m:oMathParaPr>
                    <m:jc m:val="left"/>
                  </m:oMathParaPr>
                  <m:oMath xmlns:m="http://schemas.openxmlformats.org/officeDocument/2006/math">
                    <m:r>
                      <m:rPr>
                        <m:sty m:val="p"/>
                      </m:rPr>
                      <a:rPr lang="en-US" b="0" i="0" dirty="0" smtClean="0">
                        <a:latin typeface="Cambria Math" panose="02040503050406030204" pitchFamily="18" charset="0"/>
                      </a:rPr>
                      <m:t>Recall</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correctly</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num>
                      <m:den>
                        <m:r>
                          <m:rPr>
                            <m:sty m:val="p"/>
                          </m:rPr>
                          <a:rPr lang="en-US" smtClean="0">
                            <a:latin typeface="Cambria Math" panose="02040503050406030204" pitchFamily="18" charset="0"/>
                          </a:rPr>
                          <m:t>Total</m:t>
                        </m:r>
                        <m:r>
                          <a:rPr lang="en-US" smtClean="0">
                            <a:latin typeface="Cambria Math" panose="02040503050406030204" pitchFamily="18" charset="0"/>
                          </a:rPr>
                          <m:t> </m:t>
                        </m:r>
                        <m:r>
                          <m:rPr>
                            <m:sty m:val="p"/>
                          </m:rPr>
                          <a:rPr lang="en-US" smtClean="0">
                            <a:latin typeface="Cambria Math" panose="02040503050406030204" pitchFamily="18" charset="0"/>
                          </a:rPr>
                          <m:t>number</m:t>
                        </m:r>
                        <m:r>
                          <a:rPr lang="en-US" smtClean="0">
                            <a:latin typeface="Cambria Math" panose="02040503050406030204" pitchFamily="18" charset="0"/>
                          </a:rPr>
                          <m:t> </m:t>
                        </m:r>
                        <m:r>
                          <m:rPr>
                            <m:sty m:val="p"/>
                          </m:rPr>
                          <a:rPr lang="en-US" smtClean="0">
                            <a:latin typeface="Cambria Math" panose="02040503050406030204" pitchFamily="18" charset="0"/>
                          </a:rPr>
                          <m:t>of</m:t>
                        </m:r>
                        <m:r>
                          <a:rPr lang="en-US" smtClean="0">
                            <a:latin typeface="Cambria Math" panose="02040503050406030204" pitchFamily="18" charset="0"/>
                          </a:rPr>
                          <m:t> </m:t>
                        </m:r>
                        <m:r>
                          <m:rPr>
                            <m:sty m:val="p"/>
                          </m:rPr>
                          <a:rPr lang="en-US" smtClean="0">
                            <a:latin typeface="Cambria Math" panose="02040503050406030204" pitchFamily="18" charset="0"/>
                          </a:rPr>
                          <m:t>Action</m:t>
                        </m:r>
                        <m:r>
                          <a:rPr lang="en-US" smtClean="0">
                            <a:latin typeface="Cambria Math" panose="02040503050406030204" pitchFamily="18" charset="0"/>
                          </a:rPr>
                          <m:t> </m:t>
                        </m:r>
                        <m:r>
                          <m:rPr>
                            <m:sty m:val="p"/>
                          </m:rPr>
                          <a:rPr lang="en-US" smtClean="0">
                            <a:latin typeface="Cambria Math" panose="02040503050406030204" pitchFamily="18" charset="0"/>
                          </a:rPr>
                          <m:t>Genre</m:t>
                        </m:r>
                        <m:r>
                          <a:rPr lang="en-US" smtClean="0">
                            <a:latin typeface="Cambria Math" panose="02040503050406030204" pitchFamily="18" charset="0"/>
                          </a:rPr>
                          <m:t> </m:t>
                        </m:r>
                        <m:r>
                          <m:rPr>
                            <m:sty m:val="p"/>
                          </m:rPr>
                          <a:rPr lang="en-US" smtClean="0">
                            <a:latin typeface="Cambria Math" panose="02040503050406030204" pitchFamily="18" charset="0"/>
                          </a:rPr>
                          <m:t>movies</m:t>
                        </m:r>
                        <m:r>
                          <a:rPr lang="en-US" smtClean="0">
                            <a:latin typeface="Cambria Math" panose="02040503050406030204" pitchFamily="18" charset="0"/>
                          </a:rPr>
                          <m:t> </m:t>
                        </m:r>
                        <m:r>
                          <m:rPr>
                            <m:sty m:val="p"/>
                          </m:rPr>
                          <a:rPr lang="en-US" smtClean="0">
                            <a:latin typeface="Cambria Math" panose="02040503050406030204" pitchFamily="18" charset="0"/>
                          </a:rPr>
                          <m:t>in</m:t>
                        </m:r>
                        <m:r>
                          <a:rPr lang="en-US" smtClean="0">
                            <a:latin typeface="Cambria Math" panose="02040503050406030204" pitchFamily="18" charset="0"/>
                          </a:rPr>
                          <m:t> </m:t>
                        </m:r>
                        <m:r>
                          <m:rPr>
                            <m:sty m:val="p"/>
                          </m:rPr>
                          <a:rPr lang="en-US" smtClean="0">
                            <a:latin typeface="Cambria Math" panose="02040503050406030204" pitchFamily="18" charset="0"/>
                          </a:rPr>
                          <m:t>the</m:t>
                        </m:r>
                        <m:r>
                          <a:rPr lang="en-US" smtClean="0">
                            <a:latin typeface="Cambria Math" panose="02040503050406030204" pitchFamily="18" charset="0"/>
                          </a:rPr>
                          <m:t> </m:t>
                        </m:r>
                        <m:r>
                          <m:rPr>
                            <m:sty m:val="p"/>
                          </m:rPr>
                          <a:rPr lang="en-US" smtClean="0">
                            <a:latin typeface="Cambria Math" panose="02040503050406030204" pitchFamily="18" charset="0"/>
                          </a:rPr>
                          <m:t>data</m:t>
                        </m:r>
                        <m:r>
                          <a:rPr lang="en-US" smtClean="0">
                            <a:latin typeface="Cambria Math" panose="02040503050406030204" pitchFamily="18" charset="0"/>
                          </a:rPr>
                          <m:t> </m:t>
                        </m:r>
                        <m:r>
                          <m:rPr>
                            <m:sty m:val="p"/>
                          </m:rPr>
                          <a:rPr lang="en-US" smtClean="0">
                            <a:latin typeface="Cambria Math" panose="02040503050406030204" pitchFamily="18" charset="0"/>
                          </a:rPr>
                          <m:t>set</m:t>
                        </m:r>
                      </m:den>
                    </m:f>
                  </m:oMath>
                </m:oMathPara>
              </a14:m>
              <a:endParaRPr lang="en-US" dirty="0"/>
            </a:p>
          </dgm:t>
        </dgm:pt>
      </mc:Choice>
      <mc:Fallback xmlns="">
        <dgm:pt modelId="{BA39496D-7A0E-4ACE-9DBD-9EAC1ABE06FB}">
          <dgm:prSet/>
          <dgm:spPr/>
          <dgm:t>
            <a:bodyPr/>
            <a:lstStyle/>
            <a:p>
              <a:pPr/>
              <a:r>
                <a:rPr lang="en-US" b="0" i="0" dirty="0">
                  <a:latin typeface="Cambria Math" panose="02040503050406030204" pitchFamily="18" charset="0"/>
                </a:rPr>
                <a:t>Recall</a:t>
              </a:r>
              <a:r>
                <a:rPr lang="en-US" i="0" dirty="0">
                  <a:latin typeface="Cambria Math" panose="02040503050406030204" pitchFamily="18" charset="0"/>
                </a:rPr>
                <a:t> (Action)=</a:t>
              </a:r>
              <a:r>
                <a:rPr lang="en-US" b="0" i="0" dirty="0">
                  <a:latin typeface="Cambria Math" panose="02040503050406030204" pitchFamily="18" charset="0"/>
                </a:rPr>
                <a:t>(</a:t>
              </a:r>
              <a:r>
                <a:rPr lang="en-US" i="0" dirty="0">
                  <a:latin typeface="Cambria Math" panose="02040503050406030204" pitchFamily="18" charset="0"/>
                </a:rPr>
                <a:t>Number of movies ‘correctly’ identified as Action Genre</a:t>
              </a:r>
              <a:r>
                <a:rPr lang="en-US" b="0" i="0" dirty="0">
                  <a:latin typeface="Cambria Math" panose="02040503050406030204" pitchFamily="18" charset="0"/>
                </a:rPr>
                <a:t>)/(</a:t>
              </a:r>
              <a:r>
                <a:rPr lang="en-US" i="0">
                  <a:latin typeface="Cambria Math" panose="02040503050406030204" pitchFamily="18" charset="0"/>
                </a:rPr>
                <a:t>Total number of Action Genre movies in the data set</a:t>
              </a:r>
              <a:r>
                <a:rPr lang="en-US" b="0" i="0" dirty="0">
                  <a:latin typeface="Cambria Math" panose="02040503050406030204" pitchFamily="18" charset="0"/>
                </a:rPr>
                <a:t>)</a:t>
              </a:r>
              <a:endParaRPr lang="en-US" dirty="0"/>
            </a:p>
          </dgm:t>
        </dgm:pt>
      </mc:Fallback>
    </mc:AlternateContent>
    <dgm:pt modelId="{B71DBBE0-C983-4D64-94C4-2AF8567A5622}" type="parTrans" cxnId="{2594DA76-AB42-4756-BDA0-E16A8AF5976D}">
      <dgm:prSet/>
      <dgm:spPr/>
      <dgm:t>
        <a:bodyPr/>
        <a:lstStyle/>
        <a:p>
          <a:endParaRPr lang="en-US"/>
        </a:p>
      </dgm:t>
    </dgm:pt>
    <dgm:pt modelId="{BDB22755-E881-4859-8CA5-BD7D2219D653}" type="sibTrans" cxnId="{2594DA76-AB42-4756-BDA0-E16A8AF5976D}">
      <dgm:prSet/>
      <dgm:spPr/>
      <dgm:t>
        <a:bodyPr/>
        <a:lstStyle/>
        <a:p>
          <a:endParaRPr lang="en-US"/>
        </a:p>
      </dgm:t>
    </dgm:pt>
    <mc:AlternateContent xmlns:mc="http://schemas.openxmlformats.org/markup-compatibility/2006" xmlns:a14="http://schemas.microsoft.com/office/drawing/2010/main">
      <mc:Choice Requires="a14">
        <dgm:pt modelId="{70985533-B348-4389-902F-B90641DD10E4}">
          <dgm:prSet/>
          <dgm:spPr/>
          <dgm:t>
            <a:bodyPr/>
            <a:lstStyle/>
            <a:p>
              <a:pPr/>
              <a14:m>
                <m:oMathPara xmlns:m="http://schemas.openxmlformats.org/officeDocument/2006/math">
                  <m:oMathParaPr>
                    <m:jc m:val="left"/>
                  </m:oMathParaPr>
                  <m:oMath xmlns:m="http://schemas.openxmlformats.org/officeDocument/2006/math">
                    <m:r>
                      <m:rPr>
                        <m:sty m:val="p"/>
                      </m:rPr>
                      <a:rPr lang="en-US" b="0" i="0" dirty="0" smtClean="0">
                        <a:latin typeface="Cambria Math" panose="02040503050406030204" pitchFamily="18" charset="0"/>
                      </a:rPr>
                      <m:t>F</m:t>
                    </m:r>
                    <m:r>
                      <a:rPr lang="en-US" b="0" i="0" dirty="0" smtClean="0">
                        <a:latin typeface="Cambria Math" panose="02040503050406030204" pitchFamily="18" charset="0"/>
                      </a:rPr>
                      <m:t>1 </m:t>
                    </m:r>
                    <m:r>
                      <m:rPr>
                        <m:sty m:val="p"/>
                      </m:rPr>
                      <a:rPr lang="en-US" b="0" i="0" dirty="0" smtClean="0">
                        <a:latin typeface="Cambria Math" panose="02040503050406030204" pitchFamily="18" charset="0"/>
                      </a:rPr>
                      <m:t>score</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0" dirty="0" smtClean="0">
                            <a:latin typeface="Cambria Math" panose="02040503050406030204" pitchFamily="18" charset="0"/>
                          </a:rPr>
                          <m:t>2∗</m:t>
                        </m:r>
                        <m:r>
                          <m:rPr>
                            <m:sty m:val="p"/>
                          </m:rPr>
                          <a:rPr lang="en-US" b="0" i="0" dirty="0" smtClean="0">
                            <a:latin typeface="Cambria Math" panose="02040503050406030204" pitchFamily="18" charset="0"/>
                          </a:rPr>
                          <m:t>Precision</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Action</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Recall</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Acation</m:t>
                        </m:r>
                        <m:r>
                          <a:rPr lang="en-US" b="0" i="0" dirty="0" smtClean="0">
                            <a:latin typeface="Cambria Math" panose="02040503050406030204" pitchFamily="18" charset="0"/>
                          </a:rPr>
                          <m:t>)</m:t>
                        </m:r>
                      </m:num>
                      <m:den>
                        <m:r>
                          <m:rPr>
                            <m:sty m:val="p"/>
                          </m:rPr>
                          <a:rPr lang="en-US" b="0" i="0" smtClean="0">
                            <a:latin typeface="Cambria Math" panose="02040503050406030204" pitchFamily="18" charset="0"/>
                          </a:rPr>
                          <m:t>Precision</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Action</m:t>
                            </m:r>
                          </m:e>
                        </m:d>
                        <m:r>
                          <a:rPr lang="en-US" b="0" i="0" smtClean="0">
                            <a:latin typeface="Cambria Math" panose="02040503050406030204" pitchFamily="18" charset="0"/>
                          </a:rPr>
                          <m:t>+</m:t>
                        </m:r>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Action</m:t>
                        </m:r>
                        <m:r>
                          <a:rPr lang="en-US" b="0" i="0" smtClean="0">
                            <a:latin typeface="Cambria Math" panose="02040503050406030204" pitchFamily="18" charset="0"/>
                          </a:rPr>
                          <m:t>)</m:t>
                        </m:r>
                      </m:den>
                    </m:f>
                  </m:oMath>
                </m:oMathPara>
              </a14:m>
              <a:endParaRPr lang="en-US" dirty="0"/>
            </a:p>
          </dgm:t>
        </dgm:pt>
      </mc:Choice>
      <mc:Fallback xmlns="">
        <dgm:pt modelId="{70985533-B348-4389-902F-B90641DD10E4}">
          <dgm:prSet/>
          <dgm:spPr/>
          <dgm:t>
            <a:bodyPr/>
            <a:lstStyle/>
            <a:p>
              <a:pPr/>
              <a:r>
                <a:rPr lang="en-US" b="0" i="0" dirty="0">
                  <a:latin typeface="Cambria Math" panose="02040503050406030204" pitchFamily="18" charset="0"/>
                </a:rPr>
                <a:t>F1 score</a:t>
              </a:r>
              <a:r>
                <a:rPr lang="en-US" i="0" dirty="0">
                  <a:latin typeface="Cambria Math" panose="02040503050406030204" pitchFamily="18" charset="0"/>
                </a:rPr>
                <a:t> (Action)=</a:t>
              </a:r>
              <a:r>
                <a:rPr lang="en-US" b="0" i="0" dirty="0">
                  <a:latin typeface="Cambria Math" panose="02040503050406030204" pitchFamily="18" charset="0"/>
                </a:rPr>
                <a:t>(2∗Precision(Action)∗Recall(Acation))/(</a:t>
              </a:r>
              <a:r>
                <a:rPr lang="en-US" b="0" i="0">
                  <a:latin typeface="Cambria Math" panose="02040503050406030204" pitchFamily="18" charset="0"/>
                </a:rPr>
                <a:t>Precision(Action)+Recall(Action)</a:t>
              </a:r>
              <a:r>
                <a:rPr lang="en-US" b="0" i="0" dirty="0">
                  <a:latin typeface="Cambria Math" panose="02040503050406030204" pitchFamily="18" charset="0"/>
                </a:rPr>
                <a:t>)</a:t>
              </a:r>
              <a:endParaRPr lang="en-US" dirty="0"/>
            </a:p>
          </dgm:t>
        </dgm:pt>
      </mc:Fallback>
    </mc:AlternateContent>
    <dgm:pt modelId="{2C13C5D2-D33C-4B2A-8895-0D7674BA8B3E}" type="parTrans" cxnId="{A25C2B4D-E425-4B21-99B1-0C5B367CF0E9}">
      <dgm:prSet/>
      <dgm:spPr/>
      <dgm:t>
        <a:bodyPr/>
        <a:lstStyle/>
        <a:p>
          <a:endParaRPr lang="en-US"/>
        </a:p>
      </dgm:t>
    </dgm:pt>
    <dgm:pt modelId="{FB5243F2-EED2-4B59-B482-12F0E81A4BB8}" type="sibTrans" cxnId="{A25C2B4D-E425-4B21-99B1-0C5B367CF0E9}">
      <dgm:prSet/>
      <dgm:spPr/>
      <dgm:t>
        <a:bodyPr/>
        <a:lstStyle/>
        <a:p>
          <a:endParaRPr lang="en-US"/>
        </a:p>
      </dgm:t>
    </dgm:pt>
    <dgm:pt modelId="{EFD39FFB-5BC5-4DF4-AB79-6F04694757C7}" type="pres">
      <dgm:prSet presAssocID="{DECC9151-2F7D-46A1-86E9-1D63874DBA8C}" presName="diagram" presStyleCnt="0">
        <dgm:presLayoutVars>
          <dgm:chPref val="1"/>
          <dgm:dir/>
          <dgm:animOne val="branch"/>
          <dgm:animLvl val="lvl"/>
          <dgm:resizeHandles/>
        </dgm:presLayoutVars>
      </dgm:prSet>
      <dgm:spPr/>
    </dgm:pt>
    <dgm:pt modelId="{5155F96E-7830-41C8-BA11-E0C28DDEF037}" type="pres">
      <dgm:prSet presAssocID="{D0ABD9E4-5B8E-4E3E-BE71-F62FF35C1919}" presName="root" presStyleCnt="0"/>
      <dgm:spPr/>
    </dgm:pt>
    <dgm:pt modelId="{321AC31B-DCD5-4FD2-A5F7-AAEE9D511011}" type="pres">
      <dgm:prSet presAssocID="{D0ABD9E4-5B8E-4E3E-BE71-F62FF35C1919}" presName="rootComposite" presStyleCnt="0"/>
      <dgm:spPr/>
    </dgm:pt>
    <dgm:pt modelId="{1FF6343D-1D96-4186-8EB8-8BFE4A6F1C6D}" type="pres">
      <dgm:prSet presAssocID="{D0ABD9E4-5B8E-4E3E-BE71-F62FF35C1919}" presName="rootText" presStyleLbl="node1" presStyleIdx="0" presStyleCnt="1" custScaleX="159714"/>
      <dgm:spPr/>
    </dgm:pt>
    <dgm:pt modelId="{9CBA43AE-718C-4437-91A1-26B1429BE487}" type="pres">
      <dgm:prSet presAssocID="{D0ABD9E4-5B8E-4E3E-BE71-F62FF35C1919}" presName="rootConnector" presStyleLbl="node1" presStyleIdx="0" presStyleCnt="1"/>
      <dgm:spPr/>
    </dgm:pt>
    <dgm:pt modelId="{074F915E-C40E-41CE-8229-56111B23E706}" type="pres">
      <dgm:prSet presAssocID="{D0ABD9E4-5B8E-4E3E-BE71-F62FF35C1919}" presName="childShape" presStyleCnt="0"/>
      <dgm:spPr/>
    </dgm:pt>
    <dgm:pt modelId="{D2246026-C3DF-44CF-B516-110CCE5D9278}" type="pres">
      <dgm:prSet presAssocID="{A0E96F0A-1362-4B40-A76B-BBE2DD2EF7FF}" presName="Name13" presStyleLbl="parChTrans1D2" presStyleIdx="0" presStyleCnt="3"/>
      <dgm:spPr/>
    </dgm:pt>
    <dgm:pt modelId="{6DA69C20-9357-43BC-BD82-5EDE9F50A2C3}" type="pres">
      <dgm:prSet presAssocID="{A69C232A-E0B1-4363-B514-92E52F93A781}" presName="childText" presStyleLbl="bgAcc1" presStyleIdx="0" presStyleCnt="3" custScaleX="673206">
        <dgm:presLayoutVars>
          <dgm:bulletEnabled val="1"/>
        </dgm:presLayoutVars>
      </dgm:prSet>
      <dgm:spPr/>
    </dgm:pt>
    <dgm:pt modelId="{0CE5D23A-B339-47DA-A5C1-3332837C03F3}" type="pres">
      <dgm:prSet presAssocID="{B71DBBE0-C983-4D64-94C4-2AF8567A5622}" presName="Name13" presStyleLbl="parChTrans1D2" presStyleIdx="1" presStyleCnt="3"/>
      <dgm:spPr/>
    </dgm:pt>
    <dgm:pt modelId="{3796ECC8-3753-4F5B-8038-96EC1A776BC1}" type="pres">
      <dgm:prSet presAssocID="{BA39496D-7A0E-4ACE-9DBD-9EAC1ABE06FB}" presName="childText" presStyleLbl="bgAcc1" presStyleIdx="1" presStyleCnt="3" custScaleX="673037">
        <dgm:presLayoutVars>
          <dgm:bulletEnabled val="1"/>
        </dgm:presLayoutVars>
      </dgm:prSet>
      <dgm:spPr/>
    </dgm:pt>
    <dgm:pt modelId="{F401F078-93A9-465D-B0EF-AED232A45987}" type="pres">
      <dgm:prSet presAssocID="{2C13C5D2-D33C-4B2A-8895-0D7674BA8B3E}" presName="Name13" presStyleLbl="parChTrans1D2" presStyleIdx="2" presStyleCnt="3"/>
      <dgm:spPr/>
    </dgm:pt>
    <dgm:pt modelId="{40AFCE9B-A10F-4C2C-A6A2-4CE9C7504508}" type="pres">
      <dgm:prSet presAssocID="{70985533-B348-4389-902F-B90641DD10E4}" presName="childText" presStyleLbl="bgAcc1" presStyleIdx="2" presStyleCnt="3" custScaleX="675679">
        <dgm:presLayoutVars>
          <dgm:bulletEnabled val="1"/>
        </dgm:presLayoutVars>
      </dgm:prSet>
      <dgm:spPr/>
    </dgm:pt>
  </dgm:ptLst>
  <dgm:cxnLst>
    <dgm:cxn modelId="{A9A33004-7BB3-4600-BBBB-099909192A0D}" srcId="{D0ABD9E4-5B8E-4E3E-BE71-F62FF35C1919}" destId="{A69C232A-E0B1-4363-B514-92E52F93A781}" srcOrd="0" destOrd="0" parTransId="{A0E96F0A-1362-4B40-A76B-BBE2DD2EF7FF}" sibTransId="{B9FCF0F7-0A33-4D98-A0D0-1A1EB9D28BB8}"/>
    <dgm:cxn modelId="{5A17C31C-DC29-4A2C-BE33-85AF71AB334B}" type="presOf" srcId="{BA39496D-7A0E-4ACE-9DBD-9EAC1ABE06FB}" destId="{3796ECC8-3753-4F5B-8038-96EC1A776BC1}" srcOrd="0" destOrd="0" presId="urn:microsoft.com/office/officeart/2005/8/layout/hierarchy3"/>
    <dgm:cxn modelId="{7438F11E-B628-4C4E-A23B-2BDEE72136D4}" type="presOf" srcId="{A69C232A-E0B1-4363-B514-92E52F93A781}" destId="{6DA69C20-9357-43BC-BD82-5EDE9F50A2C3}" srcOrd="0" destOrd="0" presId="urn:microsoft.com/office/officeart/2005/8/layout/hierarchy3"/>
    <dgm:cxn modelId="{141C4A22-AFE8-45B8-AF58-76E9DC0860A1}" type="presOf" srcId="{DECC9151-2F7D-46A1-86E9-1D63874DBA8C}" destId="{EFD39FFB-5BC5-4DF4-AB79-6F04694757C7}" srcOrd="0" destOrd="0" presId="urn:microsoft.com/office/officeart/2005/8/layout/hierarchy3"/>
    <dgm:cxn modelId="{21C41724-FEFA-4048-943F-FCCFFAFEE0BD}" type="presOf" srcId="{D0ABD9E4-5B8E-4E3E-BE71-F62FF35C1919}" destId="{9CBA43AE-718C-4437-91A1-26B1429BE487}" srcOrd="1" destOrd="0" presId="urn:microsoft.com/office/officeart/2005/8/layout/hierarchy3"/>
    <dgm:cxn modelId="{4CC9F227-9317-4284-85EB-781FAE498BCD}" type="presOf" srcId="{A0E96F0A-1362-4B40-A76B-BBE2DD2EF7FF}" destId="{D2246026-C3DF-44CF-B516-110CCE5D9278}" srcOrd="0" destOrd="0" presId="urn:microsoft.com/office/officeart/2005/8/layout/hierarchy3"/>
    <dgm:cxn modelId="{A25C2B4D-E425-4B21-99B1-0C5B367CF0E9}" srcId="{D0ABD9E4-5B8E-4E3E-BE71-F62FF35C1919}" destId="{70985533-B348-4389-902F-B90641DD10E4}" srcOrd="2" destOrd="0" parTransId="{2C13C5D2-D33C-4B2A-8895-0D7674BA8B3E}" sibTransId="{FB5243F2-EED2-4B59-B482-12F0E81A4BB8}"/>
    <dgm:cxn modelId="{2594DA76-AB42-4756-BDA0-E16A8AF5976D}" srcId="{D0ABD9E4-5B8E-4E3E-BE71-F62FF35C1919}" destId="{BA39496D-7A0E-4ACE-9DBD-9EAC1ABE06FB}" srcOrd="1" destOrd="0" parTransId="{B71DBBE0-C983-4D64-94C4-2AF8567A5622}" sibTransId="{BDB22755-E881-4859-8CA5-BD7D2219D653}"/>
    <dgm:cxn modelId="{292E0E7F-FCF5-489F-8526-5DC3772C064A}" type="presOf" srcId="{B71DBBE0-C983-4D64-94C4-2AF8567A5622}" destId="{0CE5D23A-B339-47DA-A5C1-3332837C03F3}" srcOrd="0" destOrd="0" presId="urn:microsoft.com/office/officeart/2005/8/layout/hierarchy3"/>
    <dgm:cxn modelId="{597B0482-833C-4C98-9FF5-41C7243277E2}" type="presOf" srcId="{D0ABD9E4-5B8E-4E3E-BE71-F62FF35C1919}" destId="{1FF6343D-1D96-4186-8EB8-8BFE4A6F1C6D}" srcOrd="0" destOrd="0" presId="urn:microsoft.com/office/officeart/2005/8/layout/hierarchy3"/>
    <dgm:cxn modelId="{08E05AC7-DC8F-423D-BDA6-FE607857E61D}" type="presOf" srcId="{70985533-B348-4389-902F-B90641DD10E4}" destId="{40AFCE9B-A10F-4C2C-A6A2-4CE9C7504508}" srcOrd="0" destOrd="0" presId="urn:microsoft.com/office/officeart/2005/8/layout/hierarchy3"/>
    <dgm:cxn modelId="{CB4C7CF1-DC0F-4673-AA81-2D443035CDCF}" srcId="{DECC9151-2F7D-46A1-86E9-1D63874DBA8C}" destId="{D0ABD9E4-5B8E-4E3E-BE71-F62FF35C1919}" srcOrd="0" destOrd="0" parTransId="{1308CEA8-24F5-469C-A6A9-91B9ECDA05B0}" sibTransId="{58D542BC-AFC0-4F90-8CE9-54A4C35BBFF3}"/>
    <dgm:cxn modelId="{0494C9FA-58EF-4200-907D-88989F2E4001}" type="presOf" srcId="{2C13C5D2-D33C-4B2A-8895-0D7674BA8B3E}" destId="{F401F078-93A9-465D-B0EF-AED232A45987}" srcOrd="0" destOrd="0" presId="urn:microsoft.com/office/officeart/2005/8/layout/hierarchy3"/>
    <dgm:cxn modelId="{39D588D0-7F5B-4B1B-BE8A-4343DDCB1A63}" type="presParOf" srcId="{EFD39FFB-5BC5-4DF4-AB79-6F04694757C7}" destId="{5155F96E-7830-41C8-BA11-E0C28DDEF037}" srcOrd="0" destOrd="0" presId="urn:microsoft.com/office/officeart/2005/8/layout/hierarchy3"/>
    <dgm:cxn modelId="{9C2D3E3B-ADF1-42E6-A671-A3911011C5DA}" type="presParOf" srcId="{5155F96E-7830-41C8-BA11-E0C28DDEF037}" destId="{321AC31B-DCD5-4FD2-A5F7-AAEE9D511011}" srcOrd="0" destOrd="0" presId="urn:microsoft.com/office/officeart/2005/8/layout/hierarchy3"/>
    <dgm:cxn modelId="{59538155-027F-4D71-B6E4-800ED041934C}" type="presParOf" srcId="{321AC31B-DCD5-4FD2-A5F7-AAEE9D511011}" destId="{1FF6343D-1D96-4186-8EB8-8BFE4A6F1C6D}" srcOrd="0" destOrd="0" presId="urn:microsoft.com/office/officeart/2005/8/layout/hierarchy3"/>
    <dgm:cxn modelId="{23ABD2C7-6088-4471-A6EB-B00731F6DF3D}" type="presParOf" srcId="{321AC31B-DCD5-4FD2-A5F7-AAEE9D511011}" destId="{9CBA43AE-718C-4437-91A1-26B1429BE487}" srcOrd="1" destOrd="0" presId="urn:microsoft.com/office/officeart/2005/8/layout/hierarchy3"/>
    <dgm:cxn modelId="{64F564AB-B008-4538-A01B-2520D515F39A}" type="presParOf" srcId="{5155F96E-7830-41C8-BA11-E0C28DDEF037}" destId="{074F915E-C40E-41CE-8229-56111B23E706}" srcOrd="1" destOrd="0" presId="urn:microsoft.com/office/officeart/2005/8/layout/hierarchy3"/>
    <dgm:cxn modelId="{AF36CAFC-31A8-4691-9AAB-13C6B4EF70FB}" type="presParOf" srcId="{074F915E-C40E-41CE-8229-56111B23E706}" destId="{D2246026-C3DF-44CF-B516-110CCE5D9278}" srcOrd="0" destOrd="0" presId="urn:microsoft.com/office/officeart/2005/8/layout/hierarchy3"/>
    <dgm:cxn modelId="{E507A560-F9AF-4298-8D14-B8BF4D66B80D}" type="presParOf" srcId="{074F915E-C40E-41CE-8229-56111B23E706}" destId="{6DA69C20-9357-43BC-BD82-5EDE9F50A2C3}" srcOrd="1" destOrd="0" presId="urn:microsoft.com/office/officeart/2005/8/layout/hierarchy3"/>
    <dgm:cxn modelId="{03CB1A10-B2E6-4497-98F3-5A5B28295DAF}" type="presParOf" srcId="{074F915E-C40E-41CE-8229-56111B23E706}" destId="{0CE5D23A-B339-47DA-A5C1-3332837C03F3}" srcOrd="2" destOrd="0" presId="urn:microsoft.com/office/officeart/2005/8/layout/hierarchy3"/>
    <dgm:cxn modelId="{20D29A3E-8ACA-41A9-AD0D-3EFA5617F1B3}" type="presParOf" srcId="{074F915E-C40E-41CE-8229-56111B23E706}" destId="{3796ECC8-3753-4F5B-8038-96EC1A776BC1}" srcOrd="3" destOrd="0" presId="urn:microsoft.com/office/officeart/2005/8/layout/hierarchy3"/>
    <dgm:cxn modelId="{94AFF6C9-932E-43AC-99C8-C4F269AC7C93}" type="presParOf" srcId="{074F915E-C40E-41CE-8229-56111B23E706}" destId="{F401F078-93A9-465D-B0EF-AED232A45987}" srcOrd="4" destOrd="0" presId="urn:microsoft.com/office/officeart/2005/8/layout/hierarchy3"/>
    <dgm:cxn modelId="{20D3E5A9-B4FC-47BE-867C-6A52E1B461B3}" type="presParOf" srcId="{074F915E-C40E-41CE-8229-56111B23E706}" destId="{40AFCE9B-A10F-4C2C-A6A2-4CE9C7504508}"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C9151-2F7D-46A1-86E9-1D63874DBA8C}" type="doc">
      <dgm:prSet loTypeId="urn:microsoft.com/office/officeart/2005/8/layout/hierarchy3" loCatId="hierarchy" qsTypeId="urn:microsoft.com/office/officeart/2005/8/quickstyle/simple2" qsCatId="simple" csTypeId="urn:microsoft.com/office/officeart/2005/8/colors/accent2_1" csCatId="accent2" phldr="1"/>
      <dgm:spPr/>
      <dgm:t>
        <a:bodyPr/>
        <a:lstStyle/>
        <a:p>
          <a:endParaRPr lang="en-US"/>
        </a:p>
      </dgm:t>
    </dgm:pt>
    <dgm:pt modelId="{D0ABD9E4-5B8E-4E3E-BE71-F62FF35C1919}">
      <dgm:prSet/>
      <dgm:spPr/>
      <dgm:t>
        <a:bodyPr/>
        <a:lstStyle/>
        <a:p>
          <a:r>
            <a:rPr lang="en-US" dirty="0"/>
            <a:t>For each Genre</a:t>
          </a:r>
        </a:p>
      </dgm:t>
    </dgm:pt>
    <dgm:pt modelId="{1308CEA8-24F5-469C-A6A9-91B9ECDA05B0}" type="parTrans" cxnId="{CB4C7CF1-DC0F-4673-AA81-2D443035CDCF}">
      <dgm:prSet/>
      <dgm:spPr/>
      <dgm:t>
        <a:bodyPr/>
        <a:lstStyle/>
        <a:p>
          <a:endParaRPr lang="en-US"/>
        </a:p>
      </dgm:t>
    </dgm:pt>
    <dgm:pt modelId="{58D542BC-AFC0-4F90-8CE9-54A4C35BBFF3}" type="sibTrans" cxnId="{CB4C7CF1-DC0F-4673-AA81-2D443035CDCF}">
      <dgm:prSet/>
      <dgm:spPr/>
      <dgm:t>
        <a:bodyPr/>
        <a:lstStyle/>
        <a:p>
          <a:endParaRPr lang="en-US"/>
        </a:p>
      </dgm:t>
    </dgm:pt>
    <dgm:pt modelId="{A69C232A-E0B1-4363-B514-92E52F93A781}">
      <dgm:prSet/>
      <dgm:spPr>
        <a:blipFill>
          <a:blip xmlns:r="http://schemas.openxmlformats.org/officeDocument/2006/relationships" r:embed="rId1"/>
          <a:stretch>
            <a:fillRect/>
          </a:stretch>
        </a:blipFill>
      </dgm:spPr>
      <dgm:t>
        <a:bodyPr/>
        <a:lstStyle/>
        <a:p>
          <a:r>
            <a:rPr lang="en-US">
              <a:noFill/>
            </a:rPr>
            <a:t> </a:t>
          </a:r>
        </a:p>
      </dgm:t>
    </dgm:pt>
    <dgm:pt modelId="{A0E96F0A-1362-4B40-A76B-BBE2DD2EF7FF}" type="parTrans" cxnId="{A9A33004-7BB3-4600-BBBB-099909192A0D}">
      <dgm:prSet/>
      <dgm:spPr/>
      <dgm:t>
        <a:bodyPr/>
        <a:lstStyle/>
        <a:p>
          <a:endParaRPr lang="en-US"/>
        </a:p>
      </dgm:t>
    </dgm:pt>
    <dgm:pt modelId="{B9FCF0F7-0A33-4D98-A0D0-1A1EB9D28BB8}" type="sibTrans" cxnId="{A9A33004-7BB3-4600-BBBB-099909192A0D}">
      <dgm:prSet/>
      <dgm:spPr/>
      <dgm:t>
        <a:bodyPr/>
        <a:lstStyle/>
        <a:p>
          <a:endParaRPr lang="en-US"/>
        </a:p>
      </dgm:t>
    </dgm:pt>
    <dgm:pt modelId="{BA39496D-7A0E-4ACE-9DBD-9EAC1ABE06FB}">
      <dgm:prSet/>
      <dgm:spPr>
        <a:blipFill>
          <a:blip xmlns:r="http://schemas.openxmlformats.org/officeDocument/2006/relationships" r:embed="rId2"/>
          <a:stretch>
            <a:fillRect/>
          </a:stretch>
        </a:blipFill>
      </dgm:spPr>
      <dgm:t>
        <a:bodyPr/>
        <a:lstStyle/>
        <a:p>
          <a:r>
            <a:rPr lang="en-US">
              <a:noFill/>
            </a:rPr>
            <a:t> </a:t>
          </a:r>
        </a:p>
      </dgm:t>
    </dgm:pt>
    <dgm:pt modelId="{B71DBBE0-C983-4D64-94C4-2AF8567A5622}" type="parTrans" cxnId="{2594DA76-AB42-4756-BDA0-E16A8AF5976D}">
      <dgm:prSet/>
      <dgm:spPr/>
      <dgm:t>
        <a:bodyPr/>
        <a:lstStyle/>
        <a:p>
          <a:endParaRPr lang="en-US"/>
        </a:p>
      </dgm:t>
    </dgm:pt>
    <dgm:pt modelId="{BDB22755-E881-4859-8CA5-BD7D2219D653}" type="sibTrans" cxnId="{2594DA76-AB42-4756-BDA0-E16A8AF5976D}">
      <dgm:prSet/>
      <dgm:spPr/>
      <dgm:t>
        <a:bodyPr/>
        <a:lstStyle/>
        <a:p>
          <a:endParaRPr lang="en-US"/>
        </a:p>
      </dgm:t>
    </dgm:pt>
    <dgm:pt modelId="{70985533-B348-4389-902F-B90641DD10E4}">
      <dgm:prSet/>
      <dgm:spPr>
        <a:blipFill>
          <a:blip xmlns:r="http://schemas.openxmlformats.org/officeDocument/2006/relationships" r:embed="rId3"/>
          <a:stretch>
            <a:fillRect/>
          </a:stretch>
        </a:blipFill>
      </dgm:spPr>
      <dgm:t>
        <a:bodyPr/>
        <a:lstStyle/>
        <a:p>
          <a:r>
            <a:rPr lang="en-US">
              <a:noFill/>
            </a:rPr>
            <a:t> </a:t>
          </a:r>
        </a:p>
      </dgm:t>
    </dgm:pt>
    <dgm:pt modelId="{2C13C5D2-D33C-4B2A-8895-0D7674BA8B3E}" type="parTrans" cxnId="{A25C2B4D-E425-4B21-99B1-0C5B367CF0E9}">
      <dgm:prSet/>
      <dgm:spPr/>
      <dgm:t>
        <a:bodyPr/>
        <a:lstStyle/>
        <a:p>
          <a:endParaRPr lang="en-US"/>
        </a:p>
      </dgm:t>
    </dgm:pt>
    <dgm:pt modelId="{FB5243F2-EED2-4B59-B482-12F0E81A4BB8}" type="sibTrans" cxnId="{A25C2B4D-E425-4B21-99B1-0C5B367CF0E9}">
      <dgm:prSet/>
      <dgm:spPr/>
      <dgm:t>
        <a:bodyPr/>
        <a:lstStyle/>
        <a:p>
          <a:endParaRPr lang="en-US"/>
        </a:p>
      </dgm:t>
    </dgm:pt>
    <dgm:pt modelId="{EFD39FFB-5BC5-4DF4-AB79-6F04694757C7}" type="pres">
      <dgm:prSet presAssocID="{DECC9151-2F7D-46A1-86E9-1D63874DBA8C}" presName="diagram" presStyleCnt="0">
        <dgm:presLayoutVars>
          <dgm:chPref val="1"/>
          <dgm:dir/>
          <dgm:animOne val="branch"/>
          <dgm:animLvl val="lvl"/>
          <dgm:resizeHandles/>
        </dgm:presLayoutVars>
      </dgm:prSet>
      <dgm:spPr/>
    </dgm:pt>
    <dgm:pt modelId="{5155F96E-7830-41C8-BA11-E0C28DDEF037}" type="pres">
      <dgm:prSet presAssocID="{D0ABD9E4-5B8E-4E3E-BE71-F62FF35C1919}" presName="root" presStyleCnt="0"/>
      <dgm:spPr/>
    </dgm:pt>
    <dgm:pt modelId="{321AC31B-DCD5-4FD2-A5F7-AAEE9D511011}" type="pres">
      <dgm:prSet presAssocID="{D0ABD9E4-5B8E-4E3E-BE71-F62FF35C1919}" presName="rootComposite" presStyleCnt="0"/>
      <dgm:spPr/>
    </dgm:pt>
    <dgm:pt modelId="{1FF6343D-1D96-4186-8EB8-8BFE4A6F1C6D}" type="pres">
      <dgm:prSet presAssocID="{D0ABD9E4-5B8E-4E3E-BE71-F62FF35C1919}" presName="rootText" presStyleLbl="node1" presStyleIdx="0" presStyleCnt="1" custScaleX="159714"/>
      <dgm:spPr/>
    </dgm:pt>
    <dgm:pt modelId="{9CBA43AE-718C-4437-91A1-26B1429BE487}" type="pres">
      <dgm:prSet presAssocID="{D0ABD9E4-5B8E-4E3E-BE71-F62FF35C1919}" presName="rootConnector" presStyleLbl="node1" presStyleIdx="0" presStyleCnt="1"/>
      <dgm:spPr/>
    </dgm:pt>
    <dgm:pt modelId="{074F915E-C40E-41CE-8229-56111B23E706}" type="pres">
      <dgm:prSet presAssocID="{D0ABD9E4-5B8E-4E3E-BE71-F62FF35C1919}" presName="childShape" presStyleCnt="0"/>
      <dgm:spPr/>
    </dgm:pt>
    <dgm:pt modelId="{D2246026-C3DF-44CF-B516-110CCE5D9278}" type="pres">
      <dgm:prSet presAssocID="{A0E96F0A-1362-4B40-A76B-BBE2DD2EF7FF}" presName="Name13" presStyleLbl="parChTrans1D2" presStyleIdx="0" presStyleCnt="3"/>
      <dgm:spPr/>
    </dgm:pt>
    <dgm:pt modelId="{6DA69C20-9357-43BC-BD82-5EDE9F50A2C3}" type="pres">
      <dgm:prSet presAssocID="{A69C232A-E0B1-4363-B514-92E52F93A781}" presName="childText" presStyleLbl="bgAcc1" presStyleIdx="0" presStyleCnt="3" custScaleX="673206">
        <dgm:presLayoutVars>
          <dgm:bulletEnabled val="1"/>
        </dgm:presLayoutVars>
      </dgm:prSet>
      <dgm:spPr/>
    </dgm:pt>
    <dgm:pt modelId="{0CE5D23A-B339-47DA-A5C1-3332837C03F3}" type="pres">
      <dgm:prSet presAssocID="{B71DBBE0-C983-4D64-94C4-2AF8567A5622}" presName="Name13" presStyleLbl="parChTrans1D2" presStyleIdx="1" presStyleCnt="3"/>
      <dgm:spPr/>
    </dgm:pt>
    <dgm:pt modelId="{3796ECC8-3753-4F5B-8038-96EC1A776BC1}" type="pres">
      <dgm:prSet presAssocID="{BA39496D-7A0E-4ACE-9DBD-9EAC1ABE06FB}" presName="childText" presStyleLbl="bgAcc1" presStyleIdx="1" presStyleCnt="3" custScaleX="673037">
        <dgm:presLayoutVars>
          <dgm:bulletEnabled val="1"/>
        </dgm:presLayoutVars>
      </dgm:prSet>
      <dgm:spPr/>
    </dgm:pt>
    <dgm:pt modelId="{F401F078-93A9-465D-B0EF-AED232A45987}" type="pres">
      <dgm:prSet presAssocID="{2C13C5D2-D33C-4B2A-8895-0D7674BA8B3E}" presName="Name13" presStyleLbl="parChTrans1D2" presStyleIdx="2" presStyleCnt="3"/>
      <dgm:spPr/>
    </dgm:pt>
    <dgm:pt modelId="{40AFCE9B-A10F-4C2C-A6A2-4CE9C7504508}" type="pres">
      <dgm:prSet presAssocID="{70985533-B348-4389-902F-B90641DD10E4}" presName="childText" presStyleLbl="bgAcc1" presStyleIdx="2" presStyleCnt="3" custScaleX="675679">
        <dgm:presLayoutVars>
          <dgm:bulletEnabled val="1"/>
        </dgm:presLayoutVars>
      </dgm:prSet>
      <dgm:spPr/>
    </dgm:pt>
  </dgm:ptLst>
  <dgm:cxnLst>
    <dgm:cxn modelId="{A9A33004-7BB3-4600-BBBB-099909192A0D}" srcId="{D0ABD9E4-5B8E-4E3E-BE71-F62FF35C1919}" destId="{A69C232A-E0B1-4363-B514-92E52F93A781}" srcOrd="0" destOrd="0" parTransId="{A0E96F0A-1362-4B40-A76B-BBE2DD2EF7FF}" sibTransId="{B9FCF0F7-0A33-4D98-A0D0-1A1EB9D28BB8}"/>
    <dgm:cxn modelId="{5A17C31C-DC29-4A2C-BE33-85AF71AB334B}" type="presOf" srcId="{BA39496D-7A0E-4ACE-9DBD-9EAC1ABE06FB}" destId="{3796ECC8-3753-4F5B-8038-96EC1A776BC1}" srcOrd="0" destOrd="0" presId="urn:microsoft.com/office/officeart/2005/8/layout/hierarchy3"/>
    <dgm:cxn modelId="{7438F11E-B628-4C4E-A23B-2BDEE72136D4}" type="presOf" srcId="{A69C232A-E0B1-4363-B514-92E52F93A781}" destId="{6DA69C20-9357-43BC-BD82-5EDE9F50A2C3}" srcOrd="0" destOrd="0" presId="urn:microsoft.com/office/officeart/2005/8/layout/hierarchy3"/>
    <dgm:cxn modelId="{141C4A22-AFE8-45B8-AF58-76E9DC0860A1}" type="presOf" srcId="{DECC9151-2F7D-46A1-86E9-1D63874DBA8C}" destId="{EFD39FFB-5BC5-4DF4-AB79-6F04694757C7}" srcOrd="0" destOrd="0" presId="urn:microsoft.com/office/officeart/2005/8/layout/hierarchy3"/>
    <dgm:cxn modelId="{21C41724-FEFA-4048-943F-FCCFFAFEE0BD}" type="presOf" srcId="{D0ABD9E4-5B8E-4E3E-BE71-F62FF35C1919}" destId="{9CBA43AE-718C-4437-91A1-26B1429BE487}" srcOrd="1" destOrd="0" presId="urn:microsoft.com/office/officeart/2005/8/layout/hierarchy3"/>
    <dgm:cxn modelId="{4CC9F227-9317-4284-85EB-781FAE498BCD}" type="presOf" srcId="{A0E96F0A-1362-4B40-A76B-BBE2DD2EF7FF}" destId="{D2246026-C3DF-44CF-B516-110CCE5D9278}" srcOrd="0" destOrd="0" presId="urn:microsoft.com/office/officeart/2005/8/layout/hierarchy3"/>
    <dgm:cxn modelId="{A25C2B4D-E425-4B21-99B1-0C5B367CF0E9}" srcId="{D0ABD9E4-5B8E-4E3E-BE71-F62FF35C1919}" destId="{70985533-B348-4389-902F-B90641DD10E4}" srcOrd="2" destOrd="0" parTransId="{2C13C5D2-D33C-4B2A-8895-0D7674BA8B3E}" sibTransId="{FB5243F2-EED2-4B59-B482-12F0E81A4BB8}"/>
    <dgm:cxn modelId="{2594DA76-AB42-4756-BDA0-E16A8AF5976D}" srcId="{D0ABD9E4-5B8E-4E3E-BE71-F62FF35C1919}" destId="{BA39496D-7A0E-4ACE-9DBD-9EAC1ABE06FB}" srcOrd="1" destOrd="0" parTransId="{B71DBBE0-C983-4D64-94C4-2AF8567A5622}" sibTransId="{BDB22755-E881-4859-8CA5-BD7D2219D653}"/>
    <dgm:cxn modelId="{292E0E7F-FCF5-489F-8526-5DC3772C064A}" type="presOf" srcId="{B71DBBE0-C983-4D64-94C4-2AF8567A5622}" destId="{0CE5D23A-B339-47DA-A5C1-3332837C03F3}" srcOrd="0" destOrd="0" presId="urn:microsoft.com/office/officeart/2005/8/layout/hierarchy3"/>
    <dgm:cxn modelId="{597B0482-833C-4C98-9FF5-41C7243277E2}" type="presOf" srcId="{D0ABD9E4-5B8E-4E3E-BE71-F62FF35C1919}" destId="{1FF6343D-1D96-4186-8EB8-8BFE4A6F1C6D}" srcOrd="0" destOrd="0" presId="urn:microsoft.com/office/officeart/2005/8/layout/hierarchy3"/>
    <dgm:cxn modelId="{08E05AC7-DC8F-423D-BDA6-FE607857E61D}" type="presOf" srcId="{70985533-B348-4389-902F-B90641DD10E4}" destId="{40AFCE9B-A10F-4C2C-A6A2-4CE9C7504508}" srcOrd="0" destOrd="0" presId="urn:microsoft.com/office/officeart/2005/8/layout/hierarchy3"/>
    <dgm:cxn modelId="{CB4C7CF1-DC0F-4673-AA81-2D443035CDCF}" srcId="{DECC9151-2F7D-46A1-86E9-1D63874DBA8C}" destId="{D0ABD9E4-5B8E-4E3E-BE71-F62FF35C1919}" srcOrd="0" destOrd="0" parTransId="{1308CEA8-24F5-469C-A6A9-91B9ECDA05B0}" sibTransId="{58D542BC-AFC0-4F90-8CE9-54A4C35BBFF3}"/>
    <dgm:cxn modelId="{0494C9FA-58EF-4200-907D-88989F2E4001}" type="presOf" srcId="{2C13C5D2-D33C-4B2A-8895-0D7674BA8B3E}" destId="{F401F078-93A9-465D-B0EF-AED232A45987}" srcOrd="0" destOrd="0" presId="urn:microsoft.com/office/officeart/2005/8/layout/hierarchy3"/>
    <dgm:cxn modelId="{39D588D0-7F5B-4B1B-BE8A-4343DDCB1A63}" type="presParOf" srcId="{EFD39FFB-5BC5-4DF4-AB79-6F04694757C7}" destId="{5155F96E-7830-41C8-BA11-E0C28DDEF037}" srcOrd="0" destOrd="0" presId="urn:microsoft.com/office/officeart/2005/8/layout/hierarchy3"/>
    <dgm:cxn modelId="{9C2D3E3B-ADF1-42E6-A671-A3911011C5DA}" type="presParOf" srcId="{5155F96E-7830-41C8-BA11-E0C28DDEF037}" destId="{321AC31B-DCD5-4FD2-A5F7-AAEE9D511011}" srcOrd="0" destOrd="0" presId="urn:microsoft.com/office/officeart/2005/8/layout/hierarchy3"/>
    <dgm:cxn modelId="{59538155-027F-4D71-B6E4-800ED041934C}" type="presParOf" srcId="{321AC31B-DCD5-4FD2-A5F7-AAEE9D511011}" destId="{1FF6343D-1D96-4186-8EB8-8BFE4A6F1C6D}" srcOrd="0" destOrd="0" presId="urn:microsoft.com/office/officeart/2005/8/layout/hierarchy3"/>
    <dgm:cxn modelId="{23ABD2C7-6088-4471-A6EB-B00731F6DF3D}" type="presParOf" srcId="{321AC31B-DCD5-4FD2-A5F7-AAEE9D511011}" destId="{9CBA43AE-718C-4437-91A1-26B1429BE487}" srcOrd="1" destOrd="0" presId="urn:microsoft.com/office/officeart/2005/8/layout/hierarchy3"/>
    <dgm:cxn modelId="{64F564AB-B008-4538-A01B-2520D515F39A}" type="presParOf" srcId="{5155F96E-7830-41C8-BA11-E0C28DDEF037}" destId="{074F915E-C40E-41CE-8229-56111B23E706}" srcOrd="1" destOrd="0" presId="urn:microsoft.com/office/officeart/2005/8/layout/hierarchy3"/>
    <dgm:cxn modelId="{AF36CAFC-31A8-4691-9AAB-13C6B4EF70FB}" type="presParOf" srcId="{074F915E-C40E-41CE-8229-56111B23E706}" destId="{D2246026-C3DF-44CF-B516-110CCE5D9278}" srcOrd="0" destOrd="0" presId="urn:microsoft.com/office/officeart/2005/8/layout/hierarchy3"/>
    <dgm:cxn modelId="{E507A560-F9AF-4298-8D14-B8BF4D66B80D}" type="presParOf" srcId="{074F915E-C40E-41CE-8229-56111B23E706}" destId="{6DA69C20-9357-43BC-BD82-5EDE9F50A2C3}" srcOrd="1" destOrd="0" presId="urn:microsoft.com/office/officeart/2005/8/layout/hierarchy3"/>
    <dgm:cxn modelId="{03CB1A10-B2E6-4497-98F3-5A5B28295DAF}" type="presParOf" srcId="{074F915E-C40E-41CE-8229-56111B23E706}" destId="{0CE5D23A-B339-47DA-A5C1-3332837C03F3}" srcOrd="2" destOrd="0" presId="urn:microsoft.com/office/officeart/2005/8/layout/hierarchy3"/>
    <dgm:cxn modelId="{20D29A3E-8ACA-41A9-AD0D-3EFA5617F1B3}" type="presParOf" srcId="{074F915E-C40E-41CE-8229-56111B23E706}" destId="{3796ECC8-3753-4F5B-8038-96EC1A776BC1}" srcOrd="3" destOrd="0" presId="urn:microsoft.com/office/officeart/2005/8/layout/hierarchy3"/>
    <dgm:cxn modelId="{94AFF6C9-932E-43AC-99C8-C4F269AC7C93}" type="presParOf" srcId="{074F915E-C40E-41CE-8229-56111B23E706}" destId="{F401F078-93A9-465D-B0EF-AED232A45987}" srcOrd="4" destOrd="0" presId="urn:microsoft.com/office/officeart/2005/8/layout/hierarchy3"/>
    <dgm:cxn modelId="{20D3E5A9-B4FC-47BE-867C-6A52E1B461B3}" type="presParOf" srcId="{074F915E-C40E-41CE-8229-56111B23E706}" destId="{40AFCE9B-A10F-4C2C-A6A2-4CE9C7504508}"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4AE94-41B2-4DCA-97C8-B58B6E13091D}"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29539B01-1304-4E8E-90D9-3D155E513E34}">
      <dgm:prSet phldrT="[Text]"/>
      <dgm:spPr/>
      <dgm:t>
        <a:bodyPr/>
        <a:lstStyle/>
        <a:p>
          <a:r>
            <a:rPr lang="en-US"/>
            <a:t>Multi-Label Algorithm</a:t>
          </a:r>
        </a:p>
      </dgm:t>
    </dgm:pt>
    <dgm:pt modelId="{D0E31BC8-69D2-42A9-8396-721F40E4E51D}" type="parTrans" cxnId="{B691AAD6-C20B-4317-84C4-1E2101CACF93}">
      <dgm:prSet/>
      <dgm:spPr/>
      <dgm:t>
        <a:bodyPr/>
        <a:lstStyle/>
        <a:p>
          <a:endParaRPr lang="en-US"/>
        </a:p>
      </dgm:t>
    </dgm:pt>
    <dgm:pt modelId="{6511EEB4-5A38-4F17-B0C4-DC79E7D86D25}" type="sibTrans" cxnId="{B691AAD6-C20B-4317-84C4-1E2101CACF93}">
      <dgm:prSet/>
      <dgm:spPr/>
      <dgm:t>
        <a:bodyPr/>
        <a:lstStyle/>
        <a:p>
          <a:endParaRPr lang="en-US"/>
        </a:p>
      </dgm:t>
    </dgm:pt>
    <dgm:pt modelId="{59AA34AF-E129-4E63-81F4-ABA21F249422}">
      <dgm:prSet phldrT="[Text]"/>
      <dgm:spPr/>
      <dgm:t>
        <a:bodyPr/>
        <a:lstStyle/>
        <a:p>
          <a:r>
            <a:rPr lang="en-US"/>
            <a:t>Binary Relevance</a:t>
          </a:r>
        </a:p>
      </dgm:t>
    </dgm:pt>
    <dgm:pt modelId="{E8E325AD-F8F5-44DA-8F8C-FC972422237E}" type="parTrans" cxnId="{B25B204B-B240-4490-88DF-E03FDA8F5575}">
      <dgm:prSet/>
      <dgm:spPr/>
      <dgm:t>
        <a:bodyPr/>
        <a:lstStyle/>
        <a:p>
          <a:endParaRPr lang="en-US"/>
        </a:p>
      </dgm:t>
    </dgm:pt>
    <dgm:pt modelId="{C03BFBEA-90A6-464F-BB22-EF9B816ED0D0}" type="sibTrans" cxnId="{B25B204B-B240-4490-88DF-E03FDA8F5575}">
      <dgm:prSet/>
      <dgm:spPr/>
      <dgm:t>
        <a:bodyPr/>
        <a:lstStyle/>
        <a:p>
          <a:endParaRPr lang="en-US"/>
        </a:p>
      </dgm:t>
    </dgm:pt>
    <dgm:pt modelId="{CA68315B-453A-42BD-8E7C-F03716707F8B}">
      <dgm:prSet phldrT="[Text]"/>
      <dgm:spPr/>
      <dgm:t>
        <a:bodyPr/>
        <a:lstStyle/>
        <a:p>
          <a:r>
            <a:rPr lang="en-US"/>
            <a:t>Label Powerset</a:t>
          </a:r>
        </a:p>
      </dgm:t>
    </dgm:pt>
    <dgm:pt modelId="{A2121EC9-3C4F-4BBC-B975-A58F567E5AD8}" type="parTrans" cxnId="{03FA10CC-24B5-4338-A723-19CB52556CD6}">
      <dgm:prSet/>
      <dgm:spPr/>
      <dgm:t>
        <a:bodyPr/>
        <a:lstStyle/>
        <a:p>
          <a:endParaRPr lang="en-US"/>
        </a:p>
      </dgm:t>
    </dgm:pt>
    <dgm:pt modelId="{97BBD3D4-59CB-4A2B-BBC8-CA992AD1E879}" type="sibTrans" cxnId="{03FA10CC-24B5-4338-A723-19CB52556CD6}">
      <dgm:prSet/>
      <dgm:spPr/>
      <dgm:t>
        <a:bodyPr/>
        <a:lstStyle/>
        <a:p>
          <a:endParaRPr lang="en-US"/>
        </a:p>
      </dgm:t>
    </dgm:pt>
    <dgm:pt modelId="{04C0842C-31D5-4B10-AC12-6640CED76E60}">
      <dgm:prSet phldrT="[Text]"/>
      <dgm:spPr/>
      <dgm:t>
        <a:bodyPr/>
        <a:lstStyle/>
        <a:p>
          <a:r>
            <a:rPr lang="en-US" dirty="0"/>
            <a:t>Text Encoder</a:t>
          </a:r>
        </a:p>
      </dgm:t>
    </dgm:pt>
    <dgm:pt modelId="{93F4139E-1EEF-49B7-8D5A-F29F937AD99B}" type="parTrans" cxnId="{107B9B26-CDC9-47A8-B693-81802B736E73}">
      <dgm:prSet/>
      <dgm:spPr/>
      <dgm:t>
        <a:bodyPr/>
        <a:lstStyle/>
        <a:p>
          <a:endParaRPr lang="en-US"/>
        </a:p>
      </dgm:t>
    </dgm:pt>
    <dgm:pt modelId="{4B2FA36C-E528-4573-AE39-DDB78B8D4525}" type="sibTrans" cxnId="{107B9B26-CDC9-47A8-B693-81802B736E73}">
      <dgm:prSet/>
      <dgm:spPr/>
      <dgm:t>
        <a:bodyPr/>
        <a:lstStyle/>
        <a:p>
          <a:endParaRPr lang="en-US"/>
        </a:p>
      </dgm:t>
    </dgm:pt>
    <dgm:pt modelId="{1C13B4D8-E43A-48A8-81B9-B3F426C2391F}">
      <dgm:prSet phldrT="[Text]"/>
      <dgm:spPr/>
      <dgm:t>
        <a:bodyPr/>
        <a:lstStyle/>
        <a:p>
          <a:r>
            <a:rPr lang="en-US"/>
            <a:t>Count Vectorizer</a:t>
          </a:r>
        </a:p>
      </dgm:t>
    </dgm:pt>
    <dgm:pt modelId="{BDE9A6C4-6478-416E-9810-1467D97D9251}" type="parTrans" cxnId="{E5807731-F4D8-4C81-B9A3-F7A8D170EB36}">
      <dgm:prSet/>
      <dgm:spPr/>
      <dgm:t>
        <a:bodyPr/>
        <a:lstStyle/>
        <a:p>
          <a:endParaRPr lang="en-US"/>
        </a:p>
      </dgm:t>
    </dgm:pt>
    <dgm:pt modelId="{199D25F5-F4B0-4A97-8F38-C1064FF24EBE}" type="sibTrans" cxnId="{E5807731-F4D8-4C81-B9A3-F7A8D170EB36}">
      <dgm:prSet/>
      <dgm:spPr/>
      <dgm:t>
        <a:bodyPr/>
        <a:lstStyle/>
        <a:p>
          <a:endParaRPr lang="en-US"/>
        </a:p>
      </dgm:t>
    </dgm:pt>
    <dgm:pt modelId="{7D34CDB8-AA8B-43EC-8A43-575CC6B0AC1F}">
      <dgm:prSet phldrT="[Text]"/>
      <dgm:spPr/>
      <dgm:t>
        <a:bodyPr/>
        <a:lstStyle/>
        <a:p>
          <a:r>
            <a:rPr lang="en-US"/>
            <a:t>TF-IDF</a:t>
          </a:r>
        </a:p>
      </dgm:t>
    </dgm:pt>
    <dgm:pt modelId="{9B46370B-8592-46B5-BF05-7B7A3B07FF1F}" type="parTrans" cxnId="{2BDA4D20-919E-405A-8765-5889B8CEECC8}">
      <dgm:prSet/>
      <dgm:spPr/>
      <dgm:t>
        <a:bodyPr/>
        <a:lstStyle/>
        <a:p>
          <a:endParaRPr lang="en-US"/>
        </a:p>
      </dgm:t>
    </dgm:pt>
    <dgm:pt modelId="{E480BE71-8EC0-4D5C-B451-4674A7A6C65D}" type="sibTrans" cxnId="{2BDA4D20-919E-405A-8765-5889B8CEECC8}">
      <dgm:prSet/>
      <dgm:spPr/>
      <dgm:t>
        <a:bodyPr/>
        <a:lstStyle/>
        <a:p>
          <a:endParaRPr lang="en-US"/>
        </a:p>
      </dgm:t>
    </dgm:pt>
    <dgm:pt modelId="{321848BE-BEAA-4223-B3C2-45579AFA06DA}">
      <dgm:prSet phldrT="[Text]"/>
      <dgm:spPr/>
      <dgm:t>
        <a:bodyPr/>
        <a:lstStyle/>
        <a:p>
          <a:r>
            <a:rPr lang="en-US" dirty="0"/>
            <a:t>Classifiers</a:t>
          </a:r>
        </a:p>
      </dgm:t>
    </dgm:pt>
    <dgm:pt modelId="{8B6AD5EE-366F-4DBD-9A53-6A01BC4E4507}" type="parTrans" cxnId="{7107B6ED-042C-40AF-BB21-31FA05590DCA}">
      <dgm:prSet/>
      <dgm:spPr/>
      <dgm:t>
        <a:bodyPr/>
        <a:lstStyle/>
        <a:p>
          <a:endParaRPr lang="en-US"/>
        </a:p>
      </dgm:t>
    </dgm:pt>
    <dgm:pt modelId="{466594F1-21E1-4543-B48B-091AE75B44F2}" type="sibTrans" cxnId="{7107B6ED-042C-40AF-BB21-31FA05590DCA}">
      <dgm:prSet/>
      <dgm:spPr/>
      <dgm:t>
        <a:bodyPr/>
        <a:lstStyle/>
        <a:p>
          <a:endParaRPr lang="en-US"/>
        </a:p>
      </dgm:t>
    </dgm:pt>
    <dgm:pt modelId="{631E1D1F-8EC4-4EAD-9704-9972B452194D}">
      <dgm:prSet phldrT="[Text]"/>
      <dgm:spPr/>
      <dgm:t>
        <a:bodyPr/>
        <a:lstStyle/>
        <a:p>
          <a:r>
            <a:rPr lang="en-US"/>
            <a:t>Logistic Regression, Linear SVC, Naïve Bayes</a:t>
          </a:r>
        </a:p>
      </dgm:t>
    </dgm:pt>
    <dgm:pt modelId="{3D1F0786-DF81-465F-AA2B-755627B1AE9B}" type="parTrans" cxnId="{37AAE95E-2A13-4434-A8BC-EAD543722520}">
      <dgm:prSet/>
      <dgm:spPr/>
      <dgm:t>
        <a:bodyPr/>
        <a:lstStyle/>
        <a:p>
          <a:endParaRPr lang="en-US"/>
        </a:p>
      </dgm:t>
    </dgm:pt>
    <dgm:pt modelId="{70B70186-78D0-4ED9-B09D-AF77BBB4462A}" type="sibTrans" cxnId="{37AAE95E-2A13-4434-A8BC-EAD543722520}">
      <dgm:prSet/>
      <dgm:spPr/>
      <dgm:t>
        <a:bodyPr/>
        <a:lstStyle/>
        <a:p>
          <a:endParaRPr lang="en-US"/>
        </a:p>
      </dgm:t>
    </dgm:pt>
    <dgm:pt modelId="{A41AF2DA-DB49-4340-A0AA-0FBE97C91CA3}">
      <dgm:prSet phldrT="[Text]"/>
      <dgm:spPr/>
      <dgm:t>
        <a:bodyPr/>
        <a:lstStyle/>
        <a:p>
          <a:r>
            <a:rPr lang="en-US"/>
            <a:t>Cosine Similarity</a:t>
          </a:r>
        </a:p>
      </dgm:t>
    </dgm:pt>
    <dgm:pt modelId="{BA84B04B-EC6B-49AF-A01E-50892B1EA279}" type="parTrans" cxnId="{A712CBC7-580E-4CD2-8C32-5047DDC2B346}">
      <dgm:prSet/>
      <dgm:spPr/>
      <dgm:t>
        <a:bodyPr/>
        <a:lstStyle/>
        <a:p>
          <a:endParaRPr lang="en-US"/>
        </a:p>
      </dgm:t>
    </dgm:pt>
    <dgm:pt modelId="{3F280F07-0965-4465-BE71-77618AEB8ABA}" type="sibTrans" cxnId="{A712CBC7-580E-4CD2-8C32-5047DDC2B346}">
      <dgm:prSet/>
      <dgm:spPr/>
      <dgm:t>
        <a:bodyPr/>
        <a:lstStyle/>
        <a:p>
          <a:endParaRPr lang="en-US"/>
        </a:p>
      </dgm:t>
    </dgm:pt>
    <dgm:pt modelId="{2F73791E-F2A7-4BF7-81D4-D342A591E3EE}">
      <dgm:prSet phldrT="[Text]"/>
      <dgm:spPr/>
      <dgm:t>
        <a:bodyPr/>
        <a:lstStyle/>
        <a:p>
          <a:r>
            <a:rPr lang="en-US"/>
            <a:t>Sentence Embedding </a:t>
          </a:r>
        </a:p>
      </dgm:t>
    </dgm:pt>
    <dgm:pt modelId="{7EAE8B2F-94E4-4AE6-B312-06CF4BF1FFFD}" type="parTrans" cxnId="{47745E02-2249-4128-A65E-EB2A012EB8FE}">
      <dgm:prSet/>
      <dgm:spPr/>
      <dgm:t>
        <a:bodyPr/>
        <a:lstStyle/>
        <a:p>
          <a:endParaRPr lang="en-US"/>
        </a:p>
      </dgm:t>
    </dgm:pt>
    <dgm:pt modelId="{7FE9232E-9578-4319-BF54-05DFB37A40BF}" type="sibTrans" cxnId="{47745E02-2249-4128-A65E-EB2A012EB8FE}">
      <dgm:prSet/>
      <dgm:spPr/>
      <dgm:t>
        <a:bodyPr/>
        <a:lstStyle/>
        <a:p>
          <a:endParaRPr lang="en-US"/>
        </a:p>
      </dgm:t>
    </dgm:pt>
    <dgm:pt modelId="{AAC33BE6-BE55-4DB7-8F81-B16C0A3854C4}">
      <dgm:prSet phldrT="[Text]"/>
      <dgm:spPr/>
      <dgm:t>
        <a:bodyPr/>
        <a:lstStyle/>
        <a:p>
          <a:r>
            <a:rPr lang="en-US"/>
            <a:t>Neural Networks</a:t>
          </a:r>
        </a:p>
      </dgm:t>
    </dgm:pt>
    <dgm:pt modelId="{02296EB1-9D6A-415B-8DF9-D33722D45C8B}" type="parTrans" cxnId="{B5FA3506-3004-48E9-B067-56EDE278DF94}">
      <dgm:prSet/>
      <dgm:spPr/>
      <dgm:t>
        <a:bodyPr/>
        <a:lstStyle/>
        <a:p>
          <a:endParaRPr lang="en-US"/>
        </a:p>
      </dgm:t>
    </dgm:pt>
    <dgm:pt modelId="{A5C9454D-E93A-4FC8-A48E-AD255CD8C9A1}" type="sibTrans" cxnId="{B5FA3506-3004-48E9-B067-56EDE278DF94}">
      <dgm:prSet/>
      <dgm:spPr/>
      <dgm:t>
        <a:bodyPr/>
        <a:lstStyle/>
        <a:p>
          <a:endParaRPr lang="en-US"/>
        </a:p>
      </dgm:t>
    </dgm:pt>
    <dgm:pt modelId="{AA4EE453-937B-4587-873F-6CA32F11D96F}">
      <dgm:prSet phldrT="[Text]"/>
      <dgm:spPr/>
      <dgm:t>
        <a:bodyPr/>
        <a:lstStyle/>
        <a:p>
          <a:r>
            <a:rPr lang="en-US"/>
            <a:t>Label Powerset with Clustering</a:t>
          </a:r>
        </a:p>
      </dgm:t>
    </dgm:pt>
    <dgm:pt modelId="{24497EB2-4AFE-48E0-8535-1C8A2C1EBA2B}" type="parTrans" cxnId="{960C2FD0-59BC-4E93-B546-029FA93A6C0B}">
      <dgm:prSet/>
      <dgm:spPr/>
      <dgm:t>
        <a:bodyPr/>
        <a:lstStyle/>
        <a:p>
          <a:endParaRPr lang="en-US"/>
        </a:p>
      </dgm:t>
    </dgm:pt>
    <dgm:pt modelId="{C80B9CFF-4ADE-4A24-8974-CAE338F65D4E}" type="sibTrans" cxnId="{960C2FD0-59BC-4E93-B546-029FA93A6C0B}">
      <dgm:prSet/>
      <dgm:spPr/>
      <dgm:t>
        <a:bodyPr/>
        <a:lstStyle/>
        <a:p>
          <a:endParaRPr lang="en-US"/>
        </a:p>
      </dgm:t>
    </dgm:pt>
    <dgm:pt modelId="{BE969701-4341-4D57-8ED7-CEAFF8012E09}" type="pres">
      <dgm:prSet presAssocID="{3EC4AE94-41B2-4DCA-97C8-B58B6E13091D}" presName="Name0" presStyleCnt="0">
        <dgm:presLayoutVars>
          <dgm:dir/>
          <dgm:animLvl val="lvl"/>
          <dgm:resizeHandles val="exact"/>
        </dgm:presLayoutVars>
      </dgm:prSet>
      <dgm:spPr/>
    </dgm:pt>
    <dgm:pt modelId="{BB21941F-A7FE-4AF7-BC13-02046C93D9C0}" type="pres">
      <dgm:prSet presAssocID="{29539B01-1304-4E8E-90D9-3D155E513E34}" presName="linNode" presStyleCnt="0"/>
      <dgm:spPr/>
    </dgm:pt>
    <dgm:pt modelId="{AE684A2E-364B-48CB-8594-F768C204411A}" type="pres">
      <dgm:prSet presAssocID="{29539B01-1304-4E8E-90D9-3D155E513E34}" presName="parentText" presStyleLbl="node1" presStyleIdx="0" presStyleCnt="3">
        <dgm:presLayoutVars>
          <dgm:chMax val="1"/>
          <dgm:bulletEnabled val="1"/>
        </dgm:presLayoutVars>
      </dgm:prSet>
      <dgm:spPr/>
    </dgm:pt>
    <dgm:pt modelId="{F177988C-C02B-451A-995A-F7C5BFD6F3BF}" type="pres">
      <dgm:prSet presAssocID="{29539B01-1304-4E8E-90D9-3D155E513E34}" presName="descendantText" presStyleLbl="alignAccFollowNode1" presStyleIdx="0" presStyleCnt="3">
        <dgm:presLayoutVars>
          <dgm:bulletEnabled val="1"/>
        </dgm:presLayoutVars>
      </dgm:prSet>
      <dgm:spPr/>
    </dgm:pt>
    <dgm:pt modelId="{A82F0FFD-C0FD-4ED6-8323-488957242DB7}" type="pres">
      <dgm:prSet presAssocID="{6511EEB4-5A38-4F17-B0C4-DC79E7D86D25}" presName="sp" presStyleCnt="0"/>
      <dgm:spPr/>
    </dgm:pt>
    <dgm:pt modelId="{8B21D73D-D723-4C03-AC73-E0A9EDAAD2C5}" type="pres">
      <dgm:prSet presAssocID="{04C0842C-31D5-4B10-AC12-6640CED76E60}" presName="linNode" presStyleCnt="0"/>
      <dgm:spPr/>
    </dgm:pt>
    <dgm:pt modelId="{F7CA64CE-C370-4399-ABA4-8300358E936E}" type="pres">
      <dgm:prSet presAssocID="{04C0842C-31D5-4B10-AC12-6640CED76E60}" presName="parentText" presStyleLbl="node1" presStyleIdx="1" presStyleCnt="3">
        <dgm:presLayoutVars>
          <dgm:chMax val="1"/>
          <dgm:bulletEnabled val="1"/>
        </dgm:presLayoutVars>
      </dgm:prSet>
      <dgm:spPr/>
    </dgm:pt>
    <dgm:pt modelId="{652ADC63-A0F0-47A9-AEF7-42CB0081BD94}" type="pres">
      <dgm:prSet presAssocID="{04C0842C-31D5-4B10-AC12-6640CED76E60}" presName="descendantText" presStyleLbl="alignAccFollowNode1" presStyleIdx="1" presStyleCnt="3">
        <dgm:presLayoutVars>
          <dgm:bulletEnabled val="1"/>
        </dgm:presLayoutVars>
      </dgm:prSet>
      <dgm:spPr/>
    </dgm:pt>
    <dgm:pt modelId="{5CBCEB6B-8DC5-4B79-BE1D-3703EAC6C38A}" type="pres">
      <dgm:prSet presAssocID="{4B2FA36C-E528-4573-AE39-DDB78B8D4525}" presName="sp" presStyleCnt="0"/>
      <dgm:spPr/>
    </dgm:pt>
    <dgm:pt modelId="{2642A1F3-C10E-4A4F-8FAD-9D9BE4C73561}" type="pres">
      <dgm:prSet presAssocID="{321848BE-BEAA-4223-B3C2-45579AFA06DA}" presName="linNode" presStyleCnt="0"/>
      <dgm:spPr/>
    </dgm:pt>
    <dgm:pt modelId="{51832BDE-5BEC-4C4C-907B-E986035CC7B6}" type="pres">
      <dgm:prSet presAssocID="{321848BE-BEAA-4223-B3C2-45579AFA06DA}" presName="parentText" presStyleLbl="node1" presStyleIdx="2" presStyleCnt="3">
        <dgm:presLayoutVars>
          <dgm:chMax val="1"/>
          <dgm:bulletEnabled val="1"/>
        </dgm:presLayoutVars>
      </dgm:prSet>
      <dgm:spPr/>
    </dgm:pt>
    <dgm:pt modelId="{A3A7C511-CA45-4AF6-B6DA-AF92646FDDE0}" type="pres">
      <dgm:prSet presAssocID="{321848BE-BEAA-4223-B3C2-45579AFA06DA}" presName="descendantText" presStyleLbl="alignAccFollowNode1" presStyleIdx="2" presStyleCnt="3">
        <dgm:presLayoutVars>
          <dgm:bulletEnabled val="1"/>
        </dgm:presLayoutVars>
      </dgm:prSet>
      <dgm:spPr/>
    </dgm:pt>
  </dgm:ptLst>
  <dgm:cxnLst>
    <dgm:cxn modelId="{47745E02-2249-4128-A65E-EB2A012EB8FE}" srcId="{04C0842C-31D5-4B10-AC12-6640CED76E60}" destId="{2F73791E-F2A7-4BF7-81D4-D342A591E3EE}" srcOrd="2" destOrd="0" parTransId="{7EAE8B2F-94E4-4AE6-B312-06CF4BF1FFFD}" sibTransId="{7FE9232E-9578-4319-BF54-05DFB37A40BF}"/>
    <dgm:cxn modelId="{B5FA3506-3004-48E9-B067-56EDE278DF94}" srcId="{321848BE-BEAA-4223-B3C2-45579AFA06DA}" destId="{AAC33BE6-BE55-4DB7-8F81-B16C0A3854C4}" srcOrd="2" destOrd="0" parTransId="{02296EB1-9D6A-415B-8DF9-D33722D45C8B}" sibTransId="{A5C9454D-E93A-4FC8-A48E-AD255CD8C9A1}"/>
    <dgm:cxn modelId="{4EBC7706-CA1F-4D5C-8E19-C879AC6F3653}" type="presOf" srcId="{A41AF2DA-DB49-4340-A0AA-0FBE97C91CA3}" destId="{A3A7C511-CA45-4AF6-B6DA-AF92646FDDE0}" srcOrd="0" destOrd="1" presId="urn:microsoft.com/office/officeart/2005/8/layout/vList5"/>
    <dgm:cxn modelId="{07DF8B1A-1108-428D-984F-E2D48D8E9551}" type="presOf" srcId="{2F73791E-F2A7-4BF7-81D4-D342A591E3EE}" destId="{652ADC63-A0F0-47A9-AEF7-42CB0081BD94}" srcOrd="0" destOrd="2" presId="urn:microsoft.com/office/officeart/2005/8/layout/vList5"/>
    <dgm:cxn modelId="{2BDA4D20-919E-405A-8765-5889B8CEECC8}" srcId="{04C0842C-31D5-4B10-AC12-6640CED76E60}" destId="{7D34CDB8-AA8B-43EC-8A43-575CC6B0AC1F}" srcOrd="1" destOrd="0" parTransId="{9B46370B-8592-46B5-BF05-7B7A3B07FF1F}" sibTransId="{E480BE71-8EC0-4D5C-B451-4674A7A6C65D}"/>
    <dgm:cxn modelId="{107B9B26-CDC9-47A8-B693-81802B736E73}" srcId="{3EC4AE94-41B2-4DCA-97C8-B58B6E13091D}" destId="{04C0842C-31D5-4B10-AC12-6640CED76E60}" srcOrd="1" destOrd="0" parTransId="{93F4139E-1EEF-49B7-8D5A-F29F937AD99B}" sibTransId="{4B2FA36C-E528-4573-AE39-DDB78B8D4525}"/>
    <dgm:cxn modelId="{D0B9D329-8050-4886-B119-EAC00123CEF5}" type="presOf" srcId="{321848BE-BEAA-4223-B3C2-45579AFA06DA}" destId="{51832BDE-5BEC-4C4C-907B-E986035CC7B6}" srcOrd="0" destOrd="0" presId="urn:microsoft.com/office/officeart/2005/8/layout/vList5"/>
    <dgm:cxn modelId="{894A752D-944C-497F-9D26-71933CC7A42B}" type="presOf" srcId="{AAC33BE6-BE55-4DB7-8F81-B16C0A3854C4}" destId="{A3A7C511-CA45-4AF6-B6DA-AF92646FDDE0}" srcOrd="0" destOrd="2" presId="urn:microsoft.com/office/officeart/2005/8/layout/vList5"/>
    <dgm:cxn modelId="{E5807731-F4D8-4C81-B9A3-F7A8D170EB36}" srcId="{04C0842C-31D5-4B10-AC12-6640CED76E60}" destId="{1C13B4D8-E43A-48A8-81B9-B3F426C2391F}" srcOrd="0" destOrd="0" parTransId="{BDE9A6C4-6478-416E-9810-1467D97D9251}" sibTransId="{199D25F5-F4B0-4A97-8F38-C1064FF24EBE}"/>
    <dgm:cxn modelId="{37AAE95E-2A13-4434-A8BC-EAD543722520}" srcId="{321848BE-BEAA-4223-B3C2-45579AFA06DA}" destId="{631E1D1F-8EC4-4EAD-9704-9972B452194D}" srcOrd="0" destOrd="0" parTransId="{3D1F0786-DF81-465F-AA2B-755627B1AE9B}" sibTransId="{70B70186-78D0-4ED9-B09D-AF77BBB4462A}"/>
    <dgm:cxn modelId="{EAF2126B-AF9D-4730-BCC0-36B2445B72A8}" type="presOf" srcId="{AA4EE453-937B-4587-873F-6CA32F11D96F}" destId="{F177988C-C02B-451A-995A-F7C5BFD6F3BF}" srcOrd="0" destOrd="2" presId="urn:microsoft.com/office/officeart/2005/8/layout/vList5"/>
    <dgm:cxn modelId="{B25B204B-B240-4490-88DF-E03FDA8F5575}" srcId="{29539B01-1304-4E8E-90D9-3D155E513E34}" destId="{59AA34AF-E129-4E63-81F4-ABA21F249422}" srcOrd="0" destOrd="0" parTransId="{E8E325AD-F8F5-44DA-8F8C-FC972422237E}" sibTransId="{C03BFBEA-90A6-464F-BB22-EF9B816ED0D0}"/>
    <dgm:cxn modelId="{03EB598A-C988-44FB-833F-A1C3A4B318B6}" type="presOf" srcId="{7D34CDB8-AA8B-43EC-8A43-575CC6B0AC1F}" destId="{652ADC63-A0F0-47A9-AEF7-42CB0081BD94}" srcOrd="0" destOrd="1" presId="urn:microsoft.com/office/officeart/2005/8/layout/vList5"/>
    <dgm:cxn modelId="{F0452E9C-6669-438C-90F3-51CBF6415E25}" type="presOf" srcId="{59AA34AF-E129-4E63-81F4-ABA21F249422}" destId="{F177988C-C02B-451A-995A-F7C5BFD6F3BF}" srcOrd="0" destOrd="0" presId="urn:microsoft.com/office/officeart/2005/8/layout/vList5"/>
    <dgm:cxn modelId="{3AB59FA0-CB23-4272-B0ED-B37E53F2C333}" type="presOf" srcId="{29539B01-1304-4E8E-90D9-3D155E513E34}" destId="{AE684A2E-364B-48CB-8594-F768C204411A}" srcOrd="0" destOrd="0" presId="urn:microsoft.com/office/officeart/2005/8/layout/vList5"/>
    <dgm:cxn modelId="{84FD38BD-C6C8-44C5-BC7C-28BF1FB5BAB7}" type="presOf" srcId="{1C13B4D8-E43A-48A8-81B9-B3F426C2391F}" destId="{652ADC63-A0F0-47A9-AEF7-42CB0081BD94}" srcOrd="0" destOrd="0" presId="urn:microsoft.com/office/officeart/2005/8/layout/vList5"/>
    <dgm:cxn modelId="{A712CBC7-580E-4CD2-8C32-5047DDC2B346}" srcId="{321848BE-BEAA-4223-B3C2-45579AFA06DA}" destId="{A41AF2DA-DB49-4340-A0AA-0FBE97C91CA3}" srcOrd="1" destOrd="0" parTransId="{BA84B04B-EC6B-49AF-A01E-50892B1EA279}" sibTransId="{3F280F07-0965-4465-BE71-77618AEB8ABA}"/>
    <dgm:cxn modelId="{03FA10CC-24B5-4338-A723-19CB52556CD6}" srcId="{29539B01-1304-4E8E-90D9-3D155E513E34}" destId="{CA68315B-453A-42BD-8E7C-F03716707F8B}" srcOrd="1" destOrd="0" parTransId="{A2121EC9-3C4F-4BBC-B975-A58F567E5AD8}" sibTransId="{97BBD3D4-59CB-4A2B-BBC8-CA992AD1E879}"/>
    <dgm:cxn modelId="{8D475DCE-795B-4C98-A79C-B8478095603E}" type="presOf" srcId="{631E1D1F-8EC4-4EAD-9704-9972B452194D}" destId="{A3A7C511-CA45-4AF6-B6DA-AF92646FDDE0}" srcOrd="0" destOrd="0" presId="urn:microsoft.com/office/officeart/2005/8/layout/vList5"/>
    <dgm:cxn modelId="{960C2FD0-59BC-4E93-B546-029FA93A6C0B}" srcId="{29539B01-1304-4E8E-90D9-3D155E513E34}" destId="{AA4EE453-937B-4587-873F-6CA32F11D96F}" srcOrd="2" destOrd="0" parTransId="{24497EB2-4AFE-48E0-8535-1C8A2C1EBA2B}" sibTransId="{C80B9CFF-4ADE-4A24-8974-CAE338F65D4E}"/>
    <dgm:cxn modelId="{B691AAD6-C20B-4317-84C4-1E2101CACF93}" srcId="{3EC4AE94-41B2-4DCA-97C8-B58B6E13091D}" destId="{29539B01-1304-4E8E-90D9-3D155E513E34}" srcOrd="0" destOrd="0" parTransId="{D0E31BC8-69D2-42A9-8396-721F40E4E51D}" sibTransId="{6511EEB4-5A38-4F17-B0C4-DC79E7D86D25}"/>
    <dgm:cxn modelId="{A0C0A6E4-823D-402E-8FEB-ABF0EC1D0D73}" type="presOf" srcId="{CA68315B-453A-42BD-8E7C-F03716707F8B}" destId="{F177988C-C02B-451A-995A-F7C5BFD6F3BF}" srcOrd="0" destOrd="1" presId="urn:microsoft.com/office/officeart/2005/8/layout/vList5"/>
    <dgm:cxn modelId="{E0A2BAE6-BFEE-4AFF-BAA4-CA96A83D4FDA}" type="presOf" srcId="{3EC4AE94-41B2-4DCA-97C8-B58B6E13091D}" destId="{BE969701-4341-4D57-8ED7-CEAFF8012E09}" srcOrd="0" destOrd="0" presId="urn:microsoft.com/office/officeart/2005/8/layout/vList5"/>
    <dgm:cxn modelId="{7107B6ED-042C-40AF-BB21-31FA05590DCA}" srcId="{3EC4AE94-41B2-4DCA-97C8-B58B6E13091D}" destId="{321848BE-BEAA-4223-B3C2-45579AFA06DA}" srcOrd="2" destOrd="0" parTransId="{8B6AD5EE-366F-4DBD-9A53-6A01BC4E4507}" sibTransId="{466594F1-21E1-4543-B48B-091AE75B44F2}"/>
    <dgm:cxn modelId="{00B250FC-8395-4857-B7B0-FD7DDFE72B65}" type="presOf" srcId="{04C0842C-31D5-4B10-AC12-6640CED76E60}" destId="{F7CA64CE-C370-4399-ABA4-8300358E936E}" srcOrd="0" destOrd="0" presId="urn:microsoft.com/office/officeart/2005/8/layout/vList5"/>
    <dgm:cxn modelId="{87B3CA1E-24EF-481C-B868-18D778329DF7}" type="presParOf" srcId="{BE969701-4341-4D57-8ED7-CEAFF8012E09}" destId="{BB21941F-A7FE-4AF7-BC13-02046C93D9C0}" srcOrd="0" destOrd="0" presId="urn:microsoft.com/office/officeart/2005/8/layout/vList5"/>
    <dgm:cxn modelId="{436413E9-0388-418F-9651-E28531F02A76}" type="presParOf" srcId="{BB21941F-A7FE-4AF7-BC13-02046C93D9C0}" destId="{AE684A2E-364B-48CB-8594-F768C204411A}" srcOrd="0" destOrd="0" presId="urn:microsoft.com/office/officeart/2005/8/layout/vList5"/>
    <dgm:cxn modelId="{C0900529-32F0-4943-A1D4-38D104694546}" type="presParOf" srcId="{BB21941F-A7FE-4AF7-BC13-02046C93D9C0}" destId="{F177988C-C02B-451A-995A-F7C5BFD6F3BF}" srcOrd="1" destOrd="0" presId="urn:microsoft.com/office/officeart/2005/8/layout/vList5"/>
    <dgm:cxn modelId="{D158EC3D-ADCF-4C3E-9B34-22805C35FBB5}" type="presParOf" srcId="{BE969701-4341-4D57-8ED7-CEAFF8012E09}" destId="{A82F0FFD-C0FD-4ED6-8323-488957242DB7}" srcOrd="1" destOrd="0" presId="urn:microsoft.com/office/officeart/2005/8/layout/vList5"/>
    <dgm:cxn modelId="{639D7E04-07E2-4E0F-8BB8-C49B0DBD7C0B}" type="presParOf" srcId="{BE969701-4341-4D57-8ED7-CEAFF8012E09}" destId="{8B21D73D-D723-4C03-AC73-E0A9EDAAD2C5}" srcOrd="2" destOrd="0" presId="urn:microsoft.com/office/officeart/2005/8/layout/vList5"/>
    <dgm:cxn modelId="{72A628B2-FB63-4E0A-A47B-9A18C3F3927C}" type="presParOf" srcId="{8B21D73D-D723-4C03-AC73-E0A9EDAAD2C5}" destId="{F7CA64CE-C370-4399-ABA4-8300358E936E}" srcOrd="0" destOrd="0" presId="urn:microsoft.com/office/officeart/2005/8/layout/vList5"/>
    <dgm:cxn modelId="{75C6CEFB-35D2-4119-8E62-DE929AAAB09E}" type="presParOf" srcId="{8B21D73D-D723-4C03-AC73-E0A9EDAAD2C5}" destId="{652ADC63-A0F0-47A9-AEF7-42CB0081BD94}" srcOrd="1" destOrd="0" presId="urn:microsoft.com/office/officeart/2005/8/layout/vList5"/>
    <dgm:cxn modelId="{94903BFC-23A0-4627-BE3E-AFEC89A17A81}" type="presParOf" srcId="{BE969701-4341-4D57-8ED7-CEAFF8012E09}" destId="{5CBCEB6B-8DC5-4B79-BE1D-3703EAC6C38A}" srcOrd="3" destOrd="0" presId="urn:microsoft.com/office/officeart/2005/8/layout/vList5"/>
    <dgm:cxn modelId="{76743B8B-5DDA-4E45-B9F8-74A7AD5B5491}" type="presParOf" srcId="{BE969701-4341-4D57-8ED7-CEAFF8012E09}" destId="{2642A1F3-C10E-4A4F-8FAD-9D9BE4C73561}" srcOrd="4" destOrd="0" presId="urn:microsoft.com/office/officeart/2005/8/layout/vList5"/>
    <dgm:cxn modelId="{8A84165B-9393-4995-8CDD-CCEB65E33572}" type="presParOf" srcId="{2642A1F3-C10E-4A4F-8FAD-9D9BE4C73561}" destId="{51832BDE-5BEC-4C4C-907B-E986035CC7B6}" srcOrd="0" destOrd="0" presId="urn:microsoft.com/office/officeart/2005/8/layout/vList5"/>
    <dgm:cxn modelId="{F363D879-9684-4A06-80CF-1F3D70461B69}" type="presParOf" srcId="{2642A1F3-C10E-4A4F-8FAD-9D9BE4C73561}" destId="{A3A7C511-CA45-4AF6-B6DA-AF92646FDDE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6343D-1D96-4186-8EB8-8BFE4A6F1C6D}">
      <dsp:nvSpPr>
        <dsp:cNvPr id="0" name=""/>
        <dsp:cNvSpPr/>
      </dsp:nvSpPr>
      <dsp:spPr>
        <a:xfrm>
          <a:off x="18195" y="1980"/>
          <a:ext cx="2923523" cy="915237"/>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For each Genre</a:t>
          </a:r>
        </a:p>
      </dsp:txBody>
      <dsp:txXfrm>
        <a:off x="45001" y="28786"/>
        <a:ext cx="2869911" cy="861625"/>
      </dsp:txXfrm>
    </dsp:sp>
    <dsp:sp modelId="{D2246026-C3DF-44CF-B516-110CCE5D9278}">
      <dsp:nvSpPr>
        <dsp:cNvPr id="0" name=""/>
        <dsp:cNvSpPr/>
      </dsp:nvSpPr>
      <dsp:spPr>
        <a:xfrm>
          <a:off x="310547" y="917217"/>
          <a:ext cx="292352" cy="686427"/>
        </a:xfrm>
        <a:custGeom>
          <a:avLst/>
          <a:gdLst/>
          <a:ahLst/>
          <a:cxnLst/>
          <a:rect l="0" t="0" r="0" b="0"/>
          <a:pathLst>
            <a:path>
              <a:moveTo>
                <a:pt x="0" y="0"/>
              </a:moveTo>
              <a:lnTo>
                <a:pt x="0" y="686427"/>
              </a:lnTo>
              <a:lnTo>
                <a:pt x="292352" y="68642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A69C20-9357-43BC-BD82-5EDE9F50A2C3}">
      <dsp:nvSpPr>
        <dsp:cNvPr id="0" name=""/>
        <dsp:cNvSpPr/>
      </dsp:nvSpPr>
      <dsp:spPr>
        <a:xfrm>
          <a:off x="602900" y="1146027"/>
          <a:ext cx="9858290"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i="0" kern="1200" dirty="0" smtClean="0">
                    <a:latin typeface="Cambria Math" panose="02040503050406030204" pitchFamily="18" charset="0"/>
                  </a:rPr>
                  <m:t>Precision</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correctly</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num>
                  <m:den>
                    <m:r>
                      <m:rPr>
                        <m:sty m:val="p"/>
                      </m:rPr>
                      <a:rPr lang="en-US" sz="2000" i="0" kern="1200" dirty="0" smtClean="0">
                        <a:latin typeface="Cambria Math" panose="02040503050406030204" pitchFamily="18" charset="0"/>
                      </a:rPr>
                      <m:t>Total</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that</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have</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been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den>
                </m:f>
              </m:oMath>
            </m:oMathPara>
          </a14:m>
          <a:endParaRPr lang="en-US" sz="2000" i="0" kern="1200" dirty="0"/>
        </a:p>
      </dsp:txBody>
      <dsp:txXfrm>
        <a:off x="629706" y="1172833"/>
        <a:ext cx="9804678" cy="861625"/>
      </dsp:txXfrm>
    </dsp:sp>
    <dsp:sp modelId="{0CE5D23A-B339-47DA-A5C1-3332837C03F3}">
      <dsp:nvSpPr>
        <dsp:cNvPr id="0" name=""/>
        <dsp:cNvSpPr/>
      </dsp:nvSpPr>
      <dsp:spPr>
        <a:xfrm>
          <a:off x="310547" y="917217"/>
          <a:ext cx="292352" cy="1830474"/>
        </a:xfrm>
        <a:custGeom>
          <a:avLst/>
          <a:gdLst/>
          <a:ahLst/>
          <a:cxnLst/>
          <a:rect l="0" t="0" r="0" b="0"/>
          <a:pathLst>
            <a:path>
              <a:moveTo>
                <a:pt x="0" y="0"/>
              </a:moveTo>
              <a:lnTo>
                <a:pt x="0" y="1830474"/>
              </a:lnTo>
              <a:lnTo>
                <a:pt x="292352" y="183047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96ECC8-3753-4F5B-8038-96EC1A776BC1}">
      <dsp:nvSpPr>
        <dsp:cNvPr id="0" name=""/>
        <dsp:cNvSpPr/>
      </dsp:nvSpPr>
      <dsp:spPr>
        <a:xfrm>
          <a:off x="602900" y="2290073"/>
          <a:ext cx="9855815"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b="0" i="0" kern="1200" dirty="0" smtClean="0">
                    <a:latin typeface="Cambria Math" panose="02040503050406030204" pitchFamily="18" charset="0"/>
                  </a:rPr>
                  <m:t>Recall</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correctly</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num>
                  <m:den>
                    <m:r>
                      <m:rPr>
                        <m:sty m:val="p"/>
                      </m:rPr>
                      <a:rPr lang="en-US" sz="2000" kern="1200" smtClean="0">
                        <a:latin typeface="Cambria Math" panose="02040503050406030204" pitchFamily="18" charset="0"/>
                      </a:rPr>
                      <m:t>Total</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number</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of</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Action</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Genre</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movies</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in</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the</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data</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set</m:t>
                    </m:r>
                  </m:den>
                </m:f>
              </m:oMath>
            </m:oMathPara>
          </a14:m>
          <a:endParaRPr lang="en-US" sz="2000" kern="1200" dirty="0"/>
        </a:p>
      </dsp:txBody>
      <dsp:txXfrm>
        <a:off x="629706" y="2316879"/>
        <a:ext cx="9802203" cy="861625"/>
      </dsp:txXfrm>
    </dsp:sp>
    <dsp:sp modelId="{F401F078-93A9-465D-B0EF-AED232A45987}">
      <dsp:nvSpPr>
        <dsp:cNvPr id="0" name=""/>
        <dsp:cNvSpPr/>
      </dsp:nvSpPr>
      <dsp:spPr>
        <a:xfrm>
          <a:off x="310547" y="917217"/>
          <a:ext cx="292352" cy="2974520"/>
        </a:xfrm>
        <a:custGeom>
          <a:avLst/>
          <a:gdLst/>
          <a:ahLst/>
          <a:cxnLst/>
          <a:rect l="0" t="0" r="0" b="0"/>
          <a:pathLst>
            <a:path>
              <a:moveTo>
                <a:pt x="0" y="0"/>
              </a:moveTo>
              <a:lnTo>
                <a:pt x="0" y="2974520"/>
              </a:lnTo>
              <a:lnTo>
                <a:pt x="292352" y="29745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AFCE9B-A10F-4C2C-A6A2-4CE9C7504508}">
      <dsp:nvSpPr>
        <dsp:cNvPr id="0" name=""/>
        <dsp:cNvSpPr/>
      </dsp:nvSpPr>
      <dsp:spPr>
        <a:xfrm>
          <a:off x="602900" y="3434120"/>
          <a:ext cx="9894504"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b="0" i="0" kern="1200" dirty="0" smtClean="0">
                    <a:latin typeface="Cambria Math" panose="02040503050406030204" pitchFamily="18" charset="0"/>
                  </a:rPr>
                  <m:t>F</m:t>
                </m:r>
                <m:r>
                  <a:rPr lang="en-US" sz="2000" b="0" i="0" kern="1200" dirty="0" smtClean="0">
                    <a:latin typeface="Cambria Math" panose="02040503050406030204" pitchFamily="18" charset="0"/>
                  </a:rPr>
                  <m:t>1 </m:t>
                </m:r>
                <m:r>
                  <m:rPr>
                    <m:sty m:val="p"/>
                  </m:rPr>
                  <a:rPr lang="en-US" sz="2000" b="0" i="0" kern="1200" dirty="0" smtClean="0">
                    <a:latin typeface="Cambria Math" panose="02040503050406030204" pitchFamily="18" charset="0"/>
                  </a:rPr>
                  <m:t>score</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a:rPr lang="en-US" sz="2000" b="0" i="0" kern="1200" dirty="0" smtClean="0">
                        <a:latin typeface="Cambria Math" panose="02040503050406030204" pitchFamily="18" charset="0"/>
                      </a:rPr>
                      <m:t>2∗</m:t>
                    </m:r>
                    <m:r>
                      <m:rPr>
                        <m:sty m:val="p"/>
                      </m:rPr>
                      <a:rPr lang="en-US" sz="2000" b="0" i="0" kern="1200" dirty="0" smtClean="0">
                        <a:latin typeface="Cambria Math" panose="02040503050406030204" pitchFamily="18" charset="0"/>
                      </a:rPr>
                      <m:t>Precision</m:t>
                    </m:r>
                    <m:d>
                      <m:dPr>
                        <m:ctrlPr>
                          <a:rPr lang="en-US" sz="2000" b="0" i="1" kern="1200" dirty="0" smtClean="0">
                            <a:latin typeface="Cambria Math" panose="02040503050406030204" pitchFamily="18" charset="0"/>
                          </a:rPr>
                        </m:ctrlPr>
                      </m:dPr>
                      <m:e>
                        <m:r>
                          <m:rPr>
                            <m:sty m:val="p"/>
                          </m:rPr>
                          <a:rPr lang="en-US" sz="2000" b="0" i="0" kern="1200" dirty="0" smtClean="0">
                            <a:latin typeface="Cambria Math" panose="02040503050406030204" pitchFamily="18" charset="0"/>
                          </a:rPr>
                          <m:t>Action</m:t>
                        </m:r>
                      </m:e>
                    </m:d>
                    <m:r>
                      <a:rPr lang="en-US" sz="2000" b="0" i="0" kern="1200" dirty="0" smtClean="0">
                        <a:latin typeface="Cambria Math" panose="02040503050406030204" pitchFamily="18" charset="0"/>
                      </a:rPr>
                      <m:t>∗</m:t>
                    </m:r>
                    <m:r>
                      <m:rPr>
                        <m:sty m:val="p"/>
                      </m:rPr>
                      <a:rPr lang="en-US" sz="2000" b="0" i="0" kern="1200" dirty="0" smtClean="0">
                        <a:latin typeface="Cambria Math" panose="02040503050406030204" pitchFamily="18" charset="0"/>
                      </a:rPr>
                      <m:t>Recall</m:t>
                    </m:r>
                    <m:r>
                      <a:rPr lang="en-US" sz="2000" b="0" i="0" kern="1200" dirty="0" smtClean="0">
                        <a:latin typeface="Cambria Math" panose="02040503050406030204" pitchFamily="18" charset="0"/>
                      </a:rPr>
                      <m:t>(</m:t>
                    </m:r>
                    <m:r>
                      <m:rPr>
                        <m:sty m:val="p"/>
                      </m:rPr>
                      <a:rPr lang="en-US" sz="2000" b="0" i="0" kern="1200" dirty="0" smtClean="0">
                        <a:latin typeface="Cambria Math" panose="02040503050406030204" pitchFamily="18" charset="0"/>
                      </a:rPr>
                      <m:t>Acation</m:t>
                    </m:r>
                    <m:r>
                      <a:rPr lang="en-US" sz="2000" b="0" i="0" kern="1200" dirty="0" smtClean="0">
                        <a:latin typeface="Cambria Math" panose="02040503050406030204" pitchFamily="18" charset="0"/>
                      </a:rPr>
                      <m:t>)</m:t>
                    </m:r>
                  </m:num>
                  <m:den>
                    <m:r>
                      <m:rPr>
                        <m:sty m:val="p"/>
                      </m:rPr>
                      <a:rPr lang="en-US" sz="2000" b="0" i="0" kern="1200" smtClean="0">
                        <a:latin typeface="Cambria Math" panose="02040503050406030204" pitchFamily="18" charset="0"/>
                      </a:rPr>
                      <m:t>Precision</m:t>
                    </m:r>
                    <m:d>
                      <m:dPr>
                        <m:ctrlPr>
                          <a:rPr lang="en-US" sz="2000" b="0" i="1" kern="1200" smtClean="0">
                            <a:latin typeface="Cambria Math" panose="02040503050406030204" pitchFamily="18" charset="0"/>
                          </a:rPr>
                        </m:ctrlPr>
                      </m:dPr>
                      <m:e>
                        <m:r>
                          <m:rPr>
                            <m:sty m:val="p"/>
                          </m:rPr>
                          <a:rPr lang="en-US" sz="2000" b="0" i="0" kern="1200" smtClean="0">
                            <a:latin typeface="Cambria Math" panose="02040503050406030204" pitchFamily="18" charset="0"/>
                          </a:rPr>
                          <m:t>Action</m:t>
                        </m:r>
                      </m:e>
                    </m:d>
                    <m:r>
                      <a:rPr lang="en-US" sz="2000" b="0" i="0" kern="1200" smtClean="0">
                        <a:latin typeface="Cambria Math" panose="02040503050406030204" pitchFamily="18" charset="0"/>
                      </a:rPr>
                      <m:t>+</m:t>
                    </m:r>
                    <m:r>
                      <m:rPr>
                        <m:sty m:val="p"/>
                      </m:rPr>
                      <a:rPr lang="en-US" sz="2000" b="0" i="0" kern="1200" smtClean="0">
                        <a:latin typeface="Cambria Math" panose="02040503050406030204" pitchFamily="18" charset="0"/>
                      </a:rPr>
                      <m:t>Recall</m:t>
                    </m:r>
                    <m:r>
                      <a:rPr lang="en-US" sz="2000" b="0" i="0" kern="1200" smtClean="0">
                        <a:latin typeface="Cambria Math" panose="02040503050406030204" pitchFamily="18" charset="0"/>
                      </a:rPr>
                      <m:t>(</m:t>
                    </m:r>
                    <m:r>
                      <m:rPr>
                        <m:sty m:val="p"/>
                      </m:rPr>
                      <a:rPr lang="en-US" sz="2000" b="0" i="0" kern="1200" smtClean="0">
                        <a:latin typeface="Cambria Math" panose="02040503050406030204" pitchFamily="18" charset="0"/>
                      </a:rPr>
                      <m:t>Action</m:t>
                    </m:r>
                    <m:r>
                      <a:rPr lang="en-US" sz="2000" b="0" i="0" kern="1200" smtClean="0">
                        <a:latin typeface="Cambria Math" panose="02040503050406030204" pitchFamily="18" charset="0"/>
                      </a:rPr>
                      <m:t>)</m:t>
                    </m:r>
                  </m:den>
                </m:f>
              </m:oMath>
            </m:oMathPara>
          </a14:m>
          <a:endParaRPr lang="en-US" sz="2000" kern="1200" dirty="0"/>
        </a:p>
      </dsp:txBody>
      <dsp:txXfrm>
        <a:off x="629706" y="3460926"/>
        <a:ext cx="9840892" cy="861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7988C-C02B-451A-995A-F7C5BFD6F3BF}">
      <dsp:nvSpPr>
        <dsp:cNvPr id="0" name=""/>
        <dsp:cNvSpPr/>
      </dsp:nvSpPr>
      <dsp:spPr>
        <a:xfrm rot="5400000">
          <a:off x="6624544" y="-2705420"/>
          <a:ext cx="1052126" cy="672998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Binary Relevance</a:t>
          </a:r>
        </a:p>
        <a:p>
          <a:pPr marL="228600" lvl="1" indent="-228600" algn="l" defTabSz="933450">
            <a:lnSpc>
              <a:spcPct val="90000"/>
            </a:lnSpc>
            <a:spcBef>
              <a:spcPct val="0"/>
            </a:spcBef>
            <a:spcAft>
              <a:spcPct val="15000"/>
            </a:spcAft>
            <a:buChar char="•"/>
          </a:pPr>
          <a:r>
            <a:rPr lang="en-US" sz="2100" kern="1200"/>
            <a:t>Label Powerset</a:t>
          </a:r>
        </a:p>
        <a:p>
          <a:pPr marL="228600" lvl="1" indent="-228600" algn="l" defTabSz="933450">
            <a:lnSpc>
              <a:spcPct val="90000"/>
            </a:lnSpc>
            <a:spcBef>
              <a:spcPct val="0"/>
            </a:spcBef>
            <a:spcAft>
              <a:spcPct val="15000"/>
            </a:spcAft>
            <a:buChar char="•"/>
          </a:pPr>
          <a:r>
            <a:rPr lang="en-US" sz="2100" kern="1200"/>
            <a:t>Label Powerset with Clustering</a:t>
          </a:r>
        </a:p>
      </dsp:txBody>
      <dsp:txXfrm rot="-5400000">
        <a:off x="3785616" y="184869"/>
        <a:ext cx="6678623" cy="949404"/>
      </dsp:txXfrm>
    </dsp:sp>
    <dsp:sp modelId="{AE684A2E-364B-48CB-8594-F768C204411A}">
      <dsp:nvSpPr>
        <dsp:cNvPr id="0" name=""/>
        <dsp:cNvSpPr/>
      </dsp:nvSpPr>
      <dsp:spPr>
        <a:xfrm>
          <a:off x="0" y="1992"/>
          <a:ext cx="3785616" cy="131515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a:t>Multi-Label Algorithm</a:t>
          </a:r>
        </a:p>
      </dsp:txBody>
      <dsp:txXfrm>
        <a:off x="64201" y="66193"/>
        <a:ext cx="3657214" cy="1186755"/>
      </dsp:txXfrm>
    </dsp:sp>
    <dsp:sp modelId="{652ADC63-A0F0-47A9-AEF7-42CB0081BD94}">
      <dsp:nvSpPr>
        <dsp:cNvPr id="0" name=""/>
        <dsp:cNvSpPr/>
      </dsp:nvSpPr>
      <dsp:spPr>
        <a:xfrm rot="5400000">
          <a:off x="6624544" y="-1324505"/>
          <a:ext cx="1052126" cy="6729984"/>
        </a:xfrm>
        <a:prstGeom prst="round2SameRect">
          <a:avLst/>
        </a:prstGeom>
        <a:solidFill>
          <a:schemeClr val="accent5">
            <a:tint val="40000"/>
            <a:alpha val="90000"/>
            <a:hueOff val="2914032"/>
            <a:satOff val="-9122"/>
            <a:lumOff val="604"/>
            <a:alphaOff val="0"/>
          </a:schemeClr>
        </a:solidFill>
        <a:ln w="12700" cap="flat" cmpd="sng" algn="ctr">
          <a:solidFill>
            <a:schemeClr val="accent5">
              <a:tint val="40000"/>
              <a:alpha val="90000"/>
              <a:hueOff val="2914032"/>
              <a:satOff val="-9122"/>
              <a:lumOff val="6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Count Vectorizer</a:t>
          </a:r>
        </a:p>
        <a:p>
          <a:pPr marL="228600" lvl="1" indent="-228600" algn="l" defTabSz="933450">
            <a:lnSpc>
              <a:spcPct val="90000"/>
            </a:lnSpc>
            <a:spcBef>
              <a:spcPct val="0"/>
            </a:spcBef>
            <a:spcAft>
              <a:spcPct val="15000"/>
            </a:spcAft>
            <a:buChar char="•"/>
          </a:pPr>
          <a:r>
            <a:rPr lang="en-US" sz="2100" kern="1200"/>
            <a:t>TF-IDF</a:t>
          </a:r>
        </a:p>
        <a:p>
          <a:pPr marL="228600" lvl="1" indent="-228600" algn="l" defTabSz="933450">
            <a:lnSpc>
              <a:spcPct val="90000"/>
            </a:lnSpc>
            <a:spcBef>
              <a:spcPct val="0"/>
            </a:spcBef>
            <a:spcAft>
              <a:spcPct val="15000"/>
            </a:spcAft>
            <a:buChar char="•"/>
          </a:pPr>
          <a:r>
            <a:rPr lang="en-US" sz="2100" kern="1200"/>
            <a:t>Sentence Embedding </a:t>
          </a:r>
        </a:p>
      </dsp:txBody>
      <dsp:txXfrm rot="-5400000">
        <a:off x="3785616" y="1565784"/>
        <a:ext cx="6678623" cy="949404"/>
      </dsp:txXfrm>
    </dsp:sp>
    <dsp:sp modelId="{F7CA64CE-C370-4399-ABA4-8300358E936E}">
      <dsp:nvSpPr>
        <dsp:cNvPr id="0" name=""/>
        <dsp:cNvSpPr/>
      </dsp:nvSpPr>
      <dsp:spPr>
        <a:xfrm>
          <a:off x="0" y="1382908"/>
          <a:ext cx="3785616" cy="1315157"/>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Text Encoder</a:t>
          </a:r>
        </a:p>
      </dsp:txBody>
      <dsp:txXfrm>
        <a:off x="64201" y="1447109"/>
        <a:ext cx="3657214" cy="1186755"/>
      </dsp:txXfrm>
    </dsp:sp>
    <dsp:sp modelId="{A3A7C511-CA45-4AF6-B6DA-AF92646FDDE0}">
      <dsp:nvSpPr>
        <dsp:cNvPr id="0" name=""/>
        <dsp:cNvSpPr/>
      </dsp:nvSpPr>
      <dsp:spPr>
        <a:xfrm rot="5400000">
          <a:off x="6624544" y="56410"/>
          <a:ext cx="1052126" cy="6729984"/>
        </a:xfrm>
        <a:prstGeom prst="round2SameRect">
          <a:avLst/>
        </a:prstGeom>
        <a:solidFill>
          <a:schemeClr val="accent5">
            <a:tint val="40000"/>
            <a:alpha val="90000"/>
            <a:hueOff val="5828064"/>
            <a:satOff val="-18244"/>
            <a:lumOff val="1209"/>
            <a:alphaOff val="0"/>
          </a:schemeClr>
        </a:solidFill>
        <a:ln w="12700" cap="flat" cmpd="sng" algn="ctr">
          <a:solidFill>
            <a:schemeClr val="accent5">
              <a:tint val="40000"/>
              <a:alpha val="90000"/>
              <a:hueOff val="5828064"/>
              <a:satOff val="-18244"/>
              <a:lumOff val="1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Logistic Regression, Linear SVC, Naïve Bayes</a:t>
          </a:r>
        </a:p>
        <a:p>
          <a:pPr marL="228600" lvl="1" indent="-228600" algn="l" defTabSz="933450">
            <a:lnSpc>
              <a:spcPct val="90000"/>
            </a:lnSpc>
            <a:spcBef>
              <a:spcPct val="0"/>
            </a:spcBef>
            <a:spcAft>
              <a:spcPct val="15000"/>
            </a:spcAft>
            <a:buChar char="•"/>
          </a:pPr>
          <a:r>
            <a:rPr lang="en-US" sz="2100" kern="1200"/>
            <a:t>Cosine Similarity</a:t>
          </a:r>
        </a:p>
        <a:p>
          <a:pPr marL="228600" lvl="1" indent="-228600" algn="l" defTabSz="933450">
            <a:lnSpc>
              <a:spcPct val="90000"/>
            </a:lnSpc>
            <a:spcBef>
              <a:spcPct val="0"/>
            </a:spcBef>
            <a:spcAft>
              <a:spcPct val="15000"/>
            </a:spcAft>
            <a:buChar char="•"/>
          </a:pPr>
          <a:r>
            <a:rPr lang="en-US" sz="2100" kern="1200"/>
            <a:t>Neural Networks</a:t>
          </a:r>
        </a:p>
      </dsp:txBody>
      <dsp:txXfrm rot="-5400000">
        <a:off x="3785616" y="2946700"/>
        <a:ext cx="6678623" cy="949404"/>
      </dsp:txXfrm>
    </dsp:sp>
    <dsp:sp modelId="{51832BDE-5BEC-4C4C-907B-E986035CC7B6}">
      <dsp:nvSpPr>
        <dsp:cNvPr id="0" name=""/>
        <dsp:cNvSpPr/>
      </dsp:nvSpPr>
      <dsp:spPr>
        <a:xfrm>
          <a:off x="0" y="2763823"/>
          <a:ext cx="3785616" cy="1315157"/>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Classifiers</a:t>
          </a:r>
        </a:p>
      </dsp:txBody>
      <dsp:txXfrm>
        <a:off x="64201" y="2828024"/>
        <a:ext cx="3657214" cy="11867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516367" y="9021127"/>
            <a:ext cx="2998992" cy="312919"/>
          </a:xfrm>
          <a:prstGeom prst="rect">
            <a:avLst/>
          </a:prstGeom>
        </p:spPr>
        <p:txBody>
          <a:bodyPr vert="horz" lIns="0" tIns="0" rIns="0" bIns="0" rtlCol="0" anchor="b"/>
          <a:lstStyle>
            <a:lvl1pPr algn="l">
              <a:defRPr sz="1300"/>
            </a:lvl1pPr>
          </a:lstStyle>
          <a:p>
            <a:pPr>
              <a:lnSpc>
                <a:spcPct val="93000"/>
              </a:lnSpc>
            </a:pPr>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5" name="Slide Number Placeholder 4"/>
          <p:cNvSpPr>
            <a:spLocks noGrp="1"/>
          </p:cNvSpPr>
          <p:nvPr>
            <p:ph type="sldNum" sz="quarter" idx="3"/>
          </p:nvPr>
        </p:nvSpPr>
        <p:spPr>
          <a:xfrm>
            <a:off x="5550747" y="9021127"/>
            <a:ext cx="1265298" cy="312919"/>
          </a:xfrm>
          <a:prstGeom prst="rect">
            <a:avLst/>
          </a:prstGeom>
        </p:spPr>
        <p:txBody>
          <a:bodyPr vert="horz" lIns="0" tIns="0" rIns="0" bIns="0" rtlCol="0" anchor="b"/>
          <a:lstStyle>
            <a:lvl1pPr algn="r">
              <a:defRPr sz="1300"/>
            </a:lvl1pPr>
          </a:lstStyle>
          <a:p>
            <a:pPr>
              <a:lnSpc>
                <a:spcPct val="93000"/>
              </a:lnSpc>
            </a:pPr>
            <a:fld id="{CCF787FE-A727-45E5-A50B-58A9041FD46F}" type="slidenum">
              <a:rPr lang="en-US" sz="800">
                <a:solidFill>
                  <a:schemeClr val="tx1">
                    <a:lumMod val="50000"/>
                    <a:lumOff val="50000"/>
                  </a:schemeClr>
                </a:solidFill>
                <a:latin typeface="Microsoft Sans Serif" panose="020B0604020202020204" pitchFamily="34" charset="0"/>
                <a:cs typeface="Microsoft Sans Serif" panose="020B0604020202020204" pitchFamily="34" charset="0"/>
              </a:rPr>
              <a:pPr>
                <a:lnSpc>
                  <a:spcPct val="93000"/>
                </a:lnSpc>
              </a:pPr>
              <a:t>‹#›</a:t>
            </a:fld>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6" name="Freeform 5">
            <a:extLst>
              <a:ext uri="{FF2B5EF4-FFF2-40B4-BE49-F238E27FC236}">
                <a16:creationId xmlns:a16="http://schemas.microsoft.com/office/drawing/2014/main" id="{9433C20D-9BD1-4CBF-A6CC-339E8C451B6E}"/>
              </a:ext>
            </a:extLst>
          </p:cNvPr>
          <p:cNvSpPr>
            <a:spLocks noEditPoints="1"/>
          </p:cNvSpPr>
          <p:nvPr/>
        </p:nvSpPr>
        <p:spPr bwMode="gray">
          <a:xfrm>
            <a:off x="5408491" y="219183"/>
            <a:ext cx="1407554" cy="253959"/>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6661" tIns="48331" rIns="96661" bIns="48331" numCol="1" anchor="t" anchorCtr="0" compatLnSpc="1">
            <a:prstTxWarp prst="textNoShape">
              <a:avLst/>
            </a:prstTxWarp>
          </a:bodyPr>
          <a:lstStyle/>
          <a:p>
            <a:pPr defTabSz="966612">
              <a:defRPr/>
            </a:pPr>
            <a:endParaRPr lang="en-US" sz="1900">
              <a:solidFill>
                <a:prstClr val="black"/>
              </a:solidFill>
              <a:latin typeface="Microsoft Sans Serif"/>
            </a:endParaRPr>
          </a:p>
        </p:txBody>
      </p:sp>
    </p:spTree>
    <p:extLst>
      <p:ext uri="{BB962C8B-B14F-4D97-AF65-F5344CB8AC3E}">
        <p14:creationId xmlns:p14="http://schemas.microsoft.com/office/powerpoint/2010/main" val="11526611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50925" y="582613"/>
            <a:ext cx="5211763" cy="2932112"/>
          </a:xfrm>
          <a:prstGeom prst="rect">
            <a:avLst/>
          </a:prstGeom>
          <a:noFill/>
          <a:ln w="9525">
            <a:solidFill>
              <a:schemeClr val="tx1">
                <a:lumMod val="50000"/>
                <a:lumOff val="50000"/>
              </a:schemeClr>
            </a:solidFill>
          </a:ln>
        </p:spPr>
        <p:txBody>
          <a:bodyPr vert="horz" lIns="96661" tIns="48331" rIns="96661" bIns="48331" rtlCol="0" anchor="ctr"/>
          <a:lstStyle/>
          <a:p>
            <a:r>
              <a:rPr lang="en-US"/>
              <a:t> </a:t>
            </a:r>
            <a:endParaRPr lang="en-US" dirty="0"/>
          </a:p>
        </p:txBody>
      </p:sp>
      <p:sp>
        <p:nvSpPr>
          <p:cNvPr id="5" name="Notes Placeholder 4"/>
          <p:cNvSpPr>
            <a:spLocks noGrp="1"/>
          </p:cNvSpPr>
          <p:nvPr>
            <p:ph type="body" sz="quarter" idx="3"/>
          </p:nvPr>
        </p:nvSpPr>
        <p:spPr>
          <a:xfrm>
            <a:off x="1010000" y="3677194"/>
            <a:ext cx="5293845" cy="512202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261023" y="9018198"/>
            <a:ext cx="5013711" cy="315848"/>
          </a:xfrm>
          <a:prstGeom prst="rect">
            <a:avLst/>
          </a:prstGeom>
        </p:spPr>
        <p:txBody>
          <a:bodyPr vert="horz" lIns="0" tIns="0" rIns="0" bIns="0" rtlCol="0" anchor="b" anchorCtr="0"/>
          <a:lstStyle>
            <a:lvl1pPr>
              <a:def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r>
              <a:rPr lang="en-US"/>
              <a:t>Footer</a:t>
            </a:r>
          </a:p>
        </p:txBody>
      </p:sp>
      <p:sp>
        <p:nvSpPr>
          <p:cNvPr id="7" name="Slide Number Placeholder 6"/>
          <p:cNvSpPr>
            <a:spLocks noGrp="1"/>
          </p:cNvSpPr>
          <p:nvPr>
            <p:ph type="sldNum" sz="quarter" idx="5"/>
          </p:nvPr>
        </p:nvSpPr>
        <p:spPr>
          <a:xfrm>
            <a:off x="5550747" y="9018198"/>
            <a:ext cx="1488441" cy="315848"/>
          </a:xfrm>
          <a:prstGeom prst="rect">
            <a:avLst/>
          </a:prstGeom>
        </p:spPr>
        <p:txBody>
          <a:bodyPr vert="horz" lIns="0" tIns="0" rIns="0" bIns="0" rtlCol="0" anchor="b" anchorCtr="0"/>
          <a:lstStyle>
            <a:lvl1pPr algn="r">
              <a:defRPr lang="en-US" sz="800" smtClean="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fld id="{785BB0B3-964C-4CDE-9D3D-0BF955B8C425}" type="slidenum">
              <a:rPr lang="en-US" smtClean="0"/>
              <a:pPr>
                <a:lnSpc>
                  <a:spcPct val="93000"/>
                </a:lnSpc>
              </a:pPr>
              <a:t>‹#›</a:t>
            </a:fld>
            <a:endParaRPr lang="en-US" dirty="0"/>
          </a:p>
        </p:txBody>
      </p:sp>
      <p:sp>
        <p:nvSpPr>
          <p:cNvPr id="8" name="Freeform 5">
            <a:extLst>
              <a:ext uri="{FF2B5EF4-FFF2-40B4-BE49-F238E27FC236}">
                <a16:creationId xmlns:a16="http://schemas.microsoft.com/office/drawing/2014/main" id="{081A910F-E215-4375-98BC-8AF00B8B77B4}"/>
              </a:ext>
            </a:extLst>
          </p:cNvPr>
          <p:cNvSpPr>
            <a:spLocks noEditPoints="1"/>
          </p:cNvSpPr>
          <p:nvPr/>
        </p:nvSpPr>
        <p:spPr bwMode="gray">
          <a:xfrm>
            <a:off x="5408491" y="219183"/>
            <a:ext cx="1407554" cy="253959"/>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6661" tIns="48331" rIns="96661" bIns="48331" numCol="1" anchor="t" anchorCtr="0" compatLnSpc="1">
            <a:prstTxWarp prst="textNoShape">
              <a:avLst/>
            </a:prstTxWarp>
          </a:bodyPr>
          <a:lstStyle/>
          <a:p>
            <a:pPr marL="0" marR="0" lvl="0" indent="0" algn="l" defTabSz="96661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Microsoft Sans Serif"/>
              <a:ea typeface="+mn-ea"/>
              <a:cs typeface="+mn-cs"/>
            </a:endParaRPr>
          </a:p>
        </p:txBody>
      </p:sp>
    </p:spTree>
    <p:extLst>
      <p:ext uri="{BB962C8B-B14F-4D97-AF65-F5344CB8AC3E}">
        <p14:creationId xmlns:p14="http://schemas.microsoft.com/office/powerpoint/2010/main" val="3686400577"/>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lnSpc>
        <a:spcPct val="107000"/>
      </a:lnSpc>
      <a:buFont typeface="Arial" panose="020B0604020202020204" pitchFamily="34" charset="0"/>
      <a:buNone/>
      <a:defRPr lang="en-US" sz="1400" kern="1200" dirty="0" smtClean="0">
        <a:solidFill>
          <a:schemeClr val="tx1">
            <a:lumMod val="85000"/>
            <a:lumOff val="15000"/>
          </a:schemeClr>
        </a:solidFill>
        <a:latin typeface="Microsoft Sans Serif" panose="020B0604020202020204" pitchFamily="34" charset="0"/>
        <a:ea typeface="+mn-ea"/>
        <a:cs typeface="Microsoft Sans Serif" panose="020B0604020202020204" pitchFamily="34" charset="0"/>
      </a:defRPr>
    </a:lvl1pPr>
    <a:lvl2pPr marL="111125" indent="-111125" algn="l" defTabSz="914400" rtl="0" eaLnBrk="1" latinLnBrk="0" hangingPunct="1">
      <a:lnSpc>
        <a:spcPct val="107000"/>
      </a:lnSpc>
      <a:buFont typeface="Arial" panose="020B0604020202020204" pitchFamily="34" charset="0"/>
      <a:buChar char="•"/>
      <a:defRPr sz="1400" kern="1200">
        <a:solidFill>
          <a:schemeClr val="tx1">
            <a:lumMod val="85000"/>
            <a:lumOff val="15000"/>
          </a:schemeClr>
        </a:solidFill>
        <a:latin typeface="Microsoft Sans Serif" panose="020B0604020202020204" pitchFamily="34" charset="0"/>
        <a:ea typeface="+mn-ea"/>
        <a:cs typeface="+mn-cs"/>
      </a:defRPr>
    </a:lvl2pPr>
    <a:lvl3pPr marL="230188" indent="-119063"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3pPr>
    <a:lvl4pPr marL="341313" indent="-111125" algn="l" defTabSz="914400" rtl="0" eaLnBrk="1" latinLnBrk="0" hangingPunct="1">
      <a:lnSpc>
        <a:spcPct val="98000"/>
      </a:lnSpc>
      <a:buFont typeface="Arial"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4pPr>
    <a:lvl5pPr marL="461963" indent="-120650"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2389" userDrawn="1">
          <p15:clr>
            <a:srgbClr val="F26B43"/>
          </p15:clr>
        </p15:guide>
        <p15:guide id="2" pos="165" userDrawn="1">
          <p15:clr>
            <a:srgbClr val="F26B43"/>
          </p15:clr>
        </p15:guide>
        <p15:guide id="3" pos="3323" userDrawn="1">
          <p15:clr>
            <a:srgbClr val="F26B43"/>
          </p15:clr>
        </p15:guide>
        <p15:guide id="4" pos="3497" userDrawn="1">
          <p15:clr>
            <a:srgbClr val="F26B43"/>
          </p15:clr>
        </p15:guide>
        <p15:guide id="5" pos="4434" userDrawn="1">
          <p15:clr>
            <a:srgbClr val="F26B43"/>
          </p15:clr>
        </p15:guide>
        <p15:guide id="7" pos="8192"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2"/>
            <a:ext cx="9773500" cy="6359178"/>
            <a:chOff x="-1" y="-2"/>
            <a:chExt cx="9773500" cy="6359178"/>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rgbClr val="7CA0FF"/>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306878" y="0"/>
              <a:ext cx="260539" cy="6267118"/>
            </a:xfrm>
            <a:prstGeom prst="round1Rect">
              <a:avLst>
                <a:gd name="adj" fmla="val 49135"/>
              </a:avLst>
            </a:prstGeom>
            <a:gradFill flip="none" rotWithShape="1">
              <a:gsLst>
                <a:gs pos="100000">
                  <a:srgbClr val="415795">
                    <a:lumMod val="100000"/>
                  </a:srgbClr>
                </a:gs>
                <a:gs pos="0">
                  <a:srgbClr val="7CA0FF">
                    <a:alpha val="0"/>
                  </a:srgbClr>
                </a:gs>
                <a:gs pos="64000">
                  <a:srgbClr val="5E7DCA"/>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2"/>
              <a:ext cx="8822604" cy="5487292"/>
              <a:chOff x="503573" y="46747"/>
              <a:chExt cx="9419881" cy="5487292"/>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rgbClr val="5D78C7"/>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rgbClr val="6B88D8"/>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7"/>
                <a:ext cx="9419881" cy="5487292"/>
                <a:chOff x="416724" y="46747"/>
                <a:chExt cx="9419881" cy="5487292"/>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rgbClr val="6C89DA"/>
                      </a:gs>
                      <a:gs pos="31000">
                        <a:srgbClr val="7CA0FF">
                          <a:lumMod val="97000"/>
                          <a:lumOff val="3000"/>
                        </a:srgbClr>
                      </a:gs>
                      <a:gs pos="38000">
                        <a:srgbClr val="526DB4"/>
                      </a:gs>
                      <a:gs pos="100000">
                        <a:srgbClr val="5D78C7"/>
                      </a:gs>
                      <a:gs pos="44000">
                        <a:srgbClr val="5C79C2">
                          <a:lumMod val="100000"/>
                        </a:srgb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72" cy="5464871"/>
                  </a:xfrm>
                  <a:prstGeom prst="round1Rect">
                    <a:avLst>
                      <a:gd name="adj" fmla="val 2348"/>
                    </a:avLst>
                  </a:prstGeom>
                  <a:solidFill>
                    <a:srgbClr val="314FD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first shadow">
                  <a:extLst>
                    <a:ext uri="{FF2B5EF4-FFF2-40B4-BE49-F238E27FC236}">
                      <a16:creationId xmlns:a16="http://schemas.microsoft.com/office/drawing/2014/main" id="{EA5E7F3D-50F1-4682-B2B8-61C177A98043}"/>
                    </a:ext>
                  </a:extLst>
                </p:cNvPr>
                <p:cNvSpPr/>
                <p:nvPr/>
              </p:nvSpPr>
              <p:spPr bwMode="gray">
                <a:xfrm flipV="1">
                  <a:off x="8943108" y="46747"/>
                  <a:ext cx="785651" cy="5446965"/>
                </a:xfrm>
                <a:prstGeom prst="round1Rect">
                  <a:avLst>
                    <a:gd name="adj" fmla="val 18640"/>
                  </a:avLst>
                </a:prstGeom>
                <a:gradFill flip="none" rotWithShape="1">
                  <a:gsLst>
                    <a:gs pos="69000">
                      <a:srgbClr val="243DA8">
                        <a:alpha val="50000"/>
                      </a:srgbClr>
                    </a:gs>
                    <a:gs pos="50000">
                      <a:srgbClr val="314FD5">
                        <a:alpha val="0"/>
                      </a:srgbClr>
                    </a:gs>
                    <a:gs pos="89000">
                      <a:srgbClr val="1D3393">
                        <a:lumMod val="90000"/>
                      </a:srgb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24" name="second shadow">
                  <a:extLst>
                    <a:ext uri="{FF2B5EF4-FFF2-40B4-BE49-F238E27FC236}">
                      <a16:creationId xmlns:a16="http://schemas.microsoft.com/office/drawing/2014/main" id="{C652A8C2-35E4-46F3-AD56-18AE774DE4B9}"/>
                    </a:ext>
                  </a:extLst>
                </p:cNvPr>
                <p:cNvSpPr/>
                <p:nvPr userDrawn="1"/>
              </p:nvSpPr>
              <p:spPr bwMode="gray">
                <a:xfrm flipV="1">
                  <a:off x="8850801" y="46747"/>
                  <a:ext cx="785651" cy="5446965"/>
                </a:xfrm>
                <a:prstGeom prst="round1Rect">
                  <a:avLst>
                    <a:gd name="adj" fmla="val 17397"/>
                  </a:avLst>
                </a:prstGeom>
                <a:gradFill flip="none" rotWithShape="1">
                  <a:gsLst>
                    <a:gs pos="69150">
                      <a:srgbClr val="243DA8">
                        <a:alpha val="20000"/>
                      </a:srgbClr>
                    </a:gs>
                    <a:gs pos="20000">
                      <a:srgbClr val="314FD5">
                        <a:alpha val="0"/>
                      </a:srgbClr>
                    </a:gs>
                    <a:gs pos="93000">
                      <a:srgbClr val="1D3393">
                        <a:lumMod val="90000"/>
                        <a:alpha val="50000"/>
                      </a:srgb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12585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ke Away Shelf Light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2"/>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5D7DD6"/>
              </a:gs>
              <a:gs pos="100000">
                <a:srgbClr val="3F59AD"/>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84F96DCE-FF0A-4B2F-9591-E9AF1AF48FA5}"/>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BDDB8C03-07B4-4533-BAD5-81ABB73A11D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1545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ke Away Shelf Green">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0">
                <a:schemeClr val="accent3"/>
              </a:gs>
              <a:gs pos="100000">
                <a:schemeClr val="accent3">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09731CD-B93F-4DF1-AF9B-57BC8959CC00}"/>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1C590B01-8FA8-4F37-A7F4-7A47DA255144}"/>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4931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ke Away Shelf Gray">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75000">
                <a:srgbClr val="384458"/>
              </a:gs>
              <a:gs pos="0">
                <a:schemeClr val="accent5">
                  <a:alpha val="0"/>
                </a:schemeClr>
              </a:gs>
              <a:gs pos="100000">
                <a:schemeClr val="accent5">
                  <a:lumMod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9FB3EBF-1A52-44E3-9ED0-70761B7E8CD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7FD96441-ABA2-4111-A5CB-32BCB29235B9}"/>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254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fty Fifty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0"/>
            <a:ext cx="493776" cy="685800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9B4F9FC7-7E9D-4A0B-BBB2-BEA8B8870B1C}"/>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ED1B9C24-EF11-4E2C-A4E2-9953587E4AB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18191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fty Fifty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6" name="Rectangle: Single Corner Rounded 6">
            <a:extLst>
              <a:ext uri="{FF2B5EF4-FFF2-40B4-BE49-F238E27FC236}">
                <a16:creationId xmlns:a16="http://schemas.microsoft.com/office/drawing/2014/main" id="{09D60F74-3679-4043-99C0-326E124B1743}"/>
              </a:ext>
            </a:extLst>
          </p:cNvPr>
          <p:cNvSpPr/>
          <p:nvPr userDrawn="1"/>
        </p:nvSpPr>
        <p:spPr bwMode="gray">
          <a:xfrm flipH="1" flipV="1">
            <a:off x="6096000" y="-3"/>
            <a:ext cx="493776" cy="6858003"/>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3" name="Subtitle">
            <a:extLst>
              <a:ext uri="{FF2B5EF4-FFF2-40B4-BE49-F238E27FC236}">
                <a16:creationId xmlns:a16="http://schemas.microsoft.com/office/drawing/2014/main" id="{FBC6039C-AF75-4EC4-A13A-9950034424F3}"/>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691785B5-450D-4D9C-AF78-E0BCA291EAD8}"/>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5512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fty Fifty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266F66AD-0962-4768-A56C-C1F051CA4BC2}"/>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CD751FBA-BB3D-4EB3-8730-523C1B8E423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22063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fty Fifty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EEBA1E51-E7B7-4848-B96B-E6FC92350376}"/>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AC2321B-8144-4C7C-90AB-3068D5E236DD}"/>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6348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taway 1/3 R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F00FF85-FEDB-4F04-92DA-CD8080CA762B}"/>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3B9F367-5273-4098-85EF-76069E6BE529}"/>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0817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taway 1/3 Right L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8182772B-51FD-4532-AD53-E798213156F4}"/>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6E1F5C1-7965-44F0-AC21-8B61D0E99C20}"/>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54724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taway 1/3 Righ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E1F3523D-4335-4B42-9C5C-2ADA601D8C2F}"/>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8ADC46CF-FB24-453C-AA66-FB54B937C7DC}"/>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3715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Gree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0" y="-1"/>
            <a:ext cx="9773500" cy="6359182"/>
            <a:chOff x="-1" y="-6"/>
            <a:chExt cx="9773500" cy="6359182"/>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3">
                <a:lumMod val="60000"/>
                <a:lumOff val="40000"/>
              </a:schemeClr>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8911646" y="0"/>
              <a:ext cx="655771" cy="6267118"/>
            </a:xfrm>
            <a:prstGeom prst="round1Rect">
              <a:avLst>
                <a:gd name="adj" fmla="val 30312"/>
              </a:avLst>
            </a:prstGeom>
            <a:gradFill flip="none" rotWithShape="1">
              <a:gsLst>
                <a:gs pos="100000">
                  <a:schemeClr val="accent3">
                    <a:lumMod val="50000"/>
                  </a:schemeClr>
                </a:gs>
                <a:gs pos="66000">
                  <a:schemeClr val="accent3">
                    <a:lumMod val="50000"/>
                    <a:alpha val="14000"/>
                  </a:schemeClr>
                </a:gs>
                <a:gs pos="34000">
                  <a:schemeClr val="accent3">
                    <a:lumMod val="60000"/>
                    <a:lumOff val="40000"/>
                    <a:alpha val="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6"/>
              <a:ext cx="8822604" cy="5487296"/>
              <a:chOff x="503573" y="46743"/>
              <a:chExt cx="9419881" cy="5487296"/>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3">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3"/>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3"/>
                <a:ext cx="9419881" cy="5487296"/>
                <a:chOff x="416724" y="46743"/>
                <a:chExt cx="9419881" cy="5487296"/>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3"/>
                      </a:gs>
                      <a:gs pos="31000">
                        <a:schemeClr val="accent3"/>
                      </a:gs>
                      <a:gs pos="38000">
                        <a:schemeClr val="accent3">
                          <a:lumMod val="75000"/>
                        </a:schemeClr>
                      </a:gs>
                      <a:gs pos="100000">
                        <a:schemeClr val="accent3">
                          <a:lumMod val="75000"/>
                        </a:schemeClr>
                      </a:gs>
                      <a:gs pos="44000">
                        <a:schemeClr val="accent3">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69" cy="5464871"/>
                  </a:xfrm>
                  <a:prstGeom prst="round1Rect">
                    <a:avLst>
                      <a:gd name="adj" fmla="val 2348"/>
                    </a:avLst>
                  </a:prstGeom>
                  <a:solidFill>
                    <a:schemeClr val="accent3"/>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193284" y="46743"/>
                  <a:ext cx="535473" cy="5446965"/>
                </a:xfrm>
                <a:prstGeom prst="round1Rect">
                  <a:avLst>
                    <a:gd name="adj" fmla="val 25526"/>
                  </a:avLst>
                </a:prstGeom>
                <a:gradFill flip="none" rotWithShape="1">
                  <a:gsLst>
                    <a:gs pos="100000">
                      <a:schemeClr val="accent3">
                        <a:lumMod val="31000"/>
                      </a:schemeClr>
                    </a:gs>
                    <a:gs pos="99000">
                      <a:srgbClr val="284C40"/>
                    </a:gs>
                    <a:gs pos="93000">
                      <a:schemeClr val="accent3">
                        <a:lumMod val="50000"/>
                        <a:alpha val="91000"/>
                      </a:schemeClr>
                    </a:gs>
                    <a:gs pos="61000">
                      <a:schemeClr val="accent3">
                        <a:lumMod val="37000"/>
                        <a:alpha val="39000"/>
                      </a:schemeClr>
                    </a:gs>
                    <a:gs pos="0">
                      <a:srgbClr val="6AB19B">
                        <a:alpha val="0"/>
                      </a:srgbClr>
                    </a:gs>
                  </a:gsLst>
                  <a:lin ang="0" scaled="1"/>
                  <a:tileRect/>
                </a:gradFill>
                <a:ln w="10795" cap="flat" cmpd="sng" algn="ctr">
                  <a:noFill/>
                  <a:prstDash val="solid"/>
                </a:ln>
                <a:effectLst/>
              </p:spPr>
              <p:txBody>
                <a:bodyPr rtlCol="0" anchor="ctr"/>
                <a:lstStyle/>
                <a:p>
                  <a:pPr lvl="0" algn="ct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63785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taway 1/3 Right Gra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7EB043F-C376-48C5-A1C7-C2B8417352A5}"/>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849781E-47E1-4D42-B04A-351F10411275}"/>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132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BFDA095-18AD-4CD4-BE6D-A29020FC2516}"/>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259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 Ligh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DCAC94D-95BA-4EA9-9AC8-22A3151E3997}"/>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69089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eft Gree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sysClr val="windowText" lastClr="000000"/>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C8B9117A-45C8-41B8-A737-D5E3DDD673C1}"/>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8813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eft Gra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3DE1ADF2-1F17-43A1-A385-A237AFE3253C}"/>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3870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R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C1442D5-AD6A-45E3-8351-EC243B0008F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6379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Right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33FCEADD-7D87-4F38-B124-99BC46562D2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29771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Right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87CECA87-665D-4422-BFD8-C14511DAB20A}"/>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12324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R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91DDB5E-A32A-4871-AC95-3D19FCD67740}"/>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71232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taway 1/4 Lef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gray">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7B8D4663-B6E0-4AD4-8563-711289FF2DB0}"/>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5FA51CC5-68A4-4BAF-99A2-E4F88105CC67}"/>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941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Gra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5"/>
            <a:ext cx="9773500" cy="6359181"/>
            <a:chOff x="-1" y="-5"/>
            <a:chExt cx="9773500" cy="6359181"/>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6"/>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126204" y="0"/>
              <a:ext cx="441213" cy="6267118"/>
            </a:xfrm>
            <a:prstGeom prst="round1Rect">
              <a:avLst>
                <a:gd name="adj" fmla="val 29015"/>
              </a:avLst>
            </a:prstGeom>
            <a:gradFill flip="none" rotWithShape="1">
              <a:gsLst>
                <a:gs pos="100000">
                  <a:schemeClr val="accent6">
                    <a:lumMod val="50000"/>
                  </a:schemeClr>
                </a:gs>
                <a:gs pos="43000">
                  <a:schemeClr val="accent6">
                    <a:alpha val="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1" y="-5"/>
              <a:ext cx="8822605" cy="5487295"/>
              <a:chOff x="503572" y="46744"/>
              <a:chExt cx="9419882" cy="5487295"/>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2" y="46744"/>
                <a:ext cx="9419882" cy="5487295"/>
                <a:chOff x="416723" y="46744"/>
                <a:chExt cx="9419882" cy="5487295"/>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3" y="46747"/>
                  <a:ext cx="9419882" cy="5487292"/>
                  <a:chOff x="678406" y="-1026120"/>
                  <a:chExt cx="9440353"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6">
                          <a:lumMod val="75000"/>
                        </a:schemeClr>
                      </a:gs>
                      <a:gs pos="31000">
                        <a:schemeClr val="accent6"/>
                      </a:gs>
                      <a:gs pos="38000">
                        <a:schemeClr val="accent6">
                          <a:lumMod val="75000"/>
                        </a:schemeClr>
                      </a:gs>
                      <a:gs pos="100000">
                        <a:schemeClr val="accent6">
                          <a:lumMod val="75000"/>
                        </a:schemeClr>
                      </a:gs>
                      <a:gs pos="48000">
                        <a:schemeClr val="accent6">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6" y="-1026120"/>
                    <a:ext cx="9332270" cy="5464871"/>
                  </a:xfrm>
                  <a:prstGeom prst="round1Rect">
                    <a:avLst>
                      <a:gd name="adj" fmla="val 2348"/>
                    </a:avLst>
                  </a:prstGeom>
                  <a:solidFill>
                    <a:schemeClr val="accent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272448" y="46746"/>
                  <a:ext cx="456310" cy="5446965"/>
                </a:xfrm>
                <a:prstGeom prst="round1Rect">
                  <a:avLst>
                    <a:gd name="adj" fmla="val 29954"/>
                  </a:avLst>
                </a:prstGeom>
                <a:gradFill flip="none" rotWithShape="0">
                  <a:gsLst>
                    <a:gs pos="100000">
                      <a:schemeClr val="accent5">
                        <a:lumMod val="50000"/>
                      </a:schemeClr>
                    </a:gs>
                    <a:gs pos="0">
                      <a:schemeClr val="accent5">
                        <a:alpha val="0"/>
                      </a:schemeClr>
                    </a:gs>
                    <a:gs pos="59000">
                      <a:schemeClr val="accent5">
                        <a:lumMod val="50000"/>
                        <a:alpha val="2000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24" name="Rectangle: Single Corner Rounded 23">
                  <a:extLst>
                    <a:ext uri="{FF2B5EF4-FFF2-40B4-BE49-F238E27FC236}">
                      <a16:creationId xmlns:a16="http://schemas.microsoft.com/office/drawing/2014/main" id="{9D6F1FDB-F52B-4FEA-A765-45F8965E26E4}"/>
                    </a:ext>
                  </a:extLst>
                </p:cNvPr>
                <p:cNvSpPr/>
                <p:nvPr userDrawn="1"/>
              </p:nvSpPr>
              <p:spPr bwMode="gray">
                <a:xfrm flipV="1">
                  <a:off x="9182404" y="46744"/>
                  <a:ext cx="438370" cy="5446965"/>
                </a:xfrm>
                <a:prstGeom prst="round1Rect">
                  <a:avLst>
                    <a:gd name="adj" fmla="val 0"/>
                  </a:avLst>
                </a:prstGeom>
                <a:gradFill flip="none" rotWithShape="1">
                  <a:gsLst>
                    <a:gs pos="98972">
                      <a:schemeClr val="accent5">
                        <a:lumMod val="75000"/>
                      </a:schemeClr>
                    </a:gs>
                    <a:gs pos="48000">
                      <a:schemeClr val="accent5">
                        <a:alpha val="0"/>
                      </a:schemeClr>
                    </a:gs>
                    <a:gs pos="68000">
                      <a:schemeClr val="accent5">
                        <a:alpha val="50000"/>
                        <a:lumMod val="8500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3183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taway 1/4 Left Ligh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20DF2BD0-4E27-4570-B05E-8AFF559149C2}"/>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74A5DE2-FD46-41C2-992A-25069F64CEFC}"/>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573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taway 1/4 Left G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067D152C-BB2C-489C-97C9-DB2F678CFA17}"/>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8F7DAADF-C002-4FC3-9ADD-BE1237EA6DF9}"/>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13709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taway 1/4 Left Gra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white">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B8D9CE30-2D7C-44D7-9E6E-CAA9B6492262}"/>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27FAF4D7-2DD3-4685-91D9-73F6C3B57BF0}"/>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56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gue Blue">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708ABA9-7054-48E8-8EF4-CD658D07952F}"/>
              </a:ext>
            </a:extLst>
          </p:cNvPr>
          <p:cNvGrpSpPr/>
          <p:nvPr userDrawn="1"/>
        </p:nvGrpSpPr>
        <p:grpSpPr>
          <a:xfrm>
            <a:off x="0" y="0"/>
            <a:ext cx="6116442" cy="6023894"/>
            <a:chOff x="0" y="0"/>
            <a:chExt cx="6116442" cy="6023894"/>
          </a:xfrm>
        </p:grpSpPr>
        <p:sp>
          <p:nvSpPr>
            <p:cNvPr id="23" name="Rectangle: Single Corner Rounded 22">
              <a:extLst>
                <a:ext uri="{FF2B5EF4-FFF2-40B4-BE49-F238E27FC236}">
                  <a16:creationId xmlns:a16="http://schemas.microsoft.com/office/drawing/2014/main" id="{3EB25D07-4F37-4907-816A-DF261B27F8F9}"/>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24" name="Rectangle: Single Corner Rounded 23">
              <a:extLst>
                <a:ext uri="{FF2B5EF4-FFF2-40B4-BE49-F238E27FC236}">
                  <a16:creationId xmlns:a16="http://schemas.microsoft.com/office/drawing/2014/main" id="{C48B92C6-8BAB-46BE-82E1-29A041E97FB8}"/>
                </a:ext>
              </a:extLst>
            </p:cNvPr>
            <p:cNvSpPr/>
            <p:nvPr userDrawn="1"/>
          </p:nvSpPr>
          <p:spPr>
            <a:xfrm flipV="1">
              <a:off x="0" y="0"/>
              <a:ext cx="6116442" cy="5917440"/>
            </a:xfrm>
            <a:prstGeom prst="round1Rect">
              <a:avLst>
                <a:gd name="adj" fmla="val 3163"/>
              </a:avLst>
            </a:prstGeom>
            <a:gradFill>
              <a:gsLst>
                <a:gs pos="0">
                  <a:schemeClr val="accent1"/>
                </a:gs>
                <a:gs pos="99000">
                  <a:schemeClr val="accent2">
                    <a:lumMod val="50000"/>
                  </a:schemeClr>
                </a:gs>
              </a:gsLst>
              <a:lin ang="18000000" scaled="0"/>
            </a:gradFill>
            <a:ln w="10795" cap="flat" cmpd="sng" algn="ctr">
              <a:noFill/>
              <a:prstDash val="solid"/>
            </a:ln>
            <a:effectLst>
              <a:innerShdw blurRad="1231900" dist="317500" dir="18900000">
                <a:schemeClr val="accent6">
                  <a:lumMod val="50000"/>
                  <a:alpha val="15000"/>
                </a:schemeClr>
              </a:innerShdw>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26" name="Rectangle: Single Corner Rounded 25">
              <a:extLst>
                <a:ext uri="{FF2B5EF4-FFF2-40B4-BE49-F238E27FC236}">
                  <a16:creationId xmlns:a16="http://schemas.microsoft.com/office/drawing/2014/main" id="{222BEFF9-595E-4CCB-89E5-0AB82C002F90}"/>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800" b="1" kern="1200" noProof="0" dirty="0" err="1">
                <a:solidFill>
                  <a:prstClr val="white"/>
                </a:solidFill>
                <a:latin typeface="+mn-lt"/>
                <a:ea typeface="+mn-ea"/>
                <a:cs typeface="+mn-cs"/>
              </a:endParaRPr>
            </a:p>
          </p:txBody>
        </p:sp>
      </p:grpSp>
      <p:sp>
        <p:nvSpPr>
          <p:cNvPr id="28" name="Title 1">
            <a:extLst>
              <a:ext uri="{FF2B5EF4-FFF2-40B4-BE49-F238E27FC236}">
                <a16:creationId xmlns:a16="http://schemas.microsoft.com/office/drawing/2014/main" id="{25F1A353-3E38-4C55-8B4C-DA6E6061AE8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30" name="Group 29">
            <a:extLst>
              <a:ext uri="{FF2B5EF4-FFF2-40B4-BE49-F238E27FC236}">
                <a16:creationId xmlns:a16="http://schemas.microsoft.com/office/drawing/2014/main" id="{2FB99DA3-BFDE-4BAF-9307-4373FE46B701}"/>
              </a:ext>
            </a:extLst>
          </p:cNvPr>
          <p:cNvGrpSpPr/>
          <p:nvPr userDrawn="1"/>
        </p:nvGrpSpPr>
        <p:grpSpPr bwMode="gray">
          <a:xfrm>
            <a:off x="6509242" y="991365"/>
            <a:ext cx="4873999" cy="4873999"/>
            <a:chOff x="2253530" y="4154873"/>
            <a:chExt cx="2342448" cy="2342449"/>
          </a:xfrm>
        </p:grpSpPr>
        <p:sp>
          <p:nvSpPr>
            <p:cNvPr id="31" name="Oval 30">
              <a:extLst>
                <a:ext uri="{FF2B5EF4-FFF2-40B4-BE49-F238E27FC236}">
                  <a16:creationId xmlns:a16="http://schemas.microsoft.com/office/drawing/2014/main" id="{D6FF1BD2-8623-4F83-9573-76598F50C0F6}"/>
                </a:ext>
              </a:extLst>
            </p:cNvPr>
            <p:cNvSpPr/>
            <p:nvPr/>
          </p:nvSpPr>
          <p:spPr bwMode="gray">
            <a:xfrm>
              <a:off x="2253530" y="4154873"/>
              <a:ext cx="2342448" cy="2342449"/>
            </a:xfrm>
            <a:prstGeom prst="ellipse">
              <a:avLst/>
            </a:prstGeom>
            <a:gradFill flip="none" rotWithShape="1">
              <a:gsLst>
                <a:gs pos="100000">
                  <a:schemeClr val="accent1">
                    <a:lumMod val="75000"/>
                  </a:schemeClr>
                </a:gs>
                <a:gs pos="37000">
                  <a:schemeClr val="accent1"/>
                </a:gs>
              </a:gsLst>
              <a:lin ang="10800000" scaled="1"/>
              <a:tileRect/>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sp>
          <p:nvSpPr>
            <p:cNvPr id="32" name="Oval 31">
              <a:extLst>
                <a:ext uri="{FF2B5EF4-FFF2-40B4-BE49-F238E27FC236}">
                  <a16:creationId xmlns:a16="http://schemas.microsoft.com/office/drawing/2014/main" id="{FF377C24-94E7-481C-9B02-0E57F6ADD462}"/>
                </a:ext>
              </a:extLst>
            </p:cNvPr>
            <p:cNvSpPr/>
            <p:nvPr/>
          </p:nvSpPr>
          <p:spPr bwMode="gray">
            <a:xfrm>
              <a:off x="2547266" y="4448609"/>
              <a:ext cx="1754976" cy="1754976"/>
            </a:xfrm>
            <a:prstGeom prst="ellipse">
              <a:avLst/>
            </a:prstGeom>
            <a:gradFill flip="none" rotWithShape="1">
              <a:gsLst>
                <a:gs pos="100000">
                  <a:schemeClr val="accent2"/>
                </a:gs>
                <a:gs pos="0">
                  <a:schemeClr val="accent2">
                    <a:lumMod val="85000"/>
                    <a:lumOff val="15000"/>
                  </a:schemeClr>
                </a:gs>
              </a:gsLst>
              <a:lin ang="10800000" scaled="1"/>
              <a:tileRect/>
            </a:gradFill>
            <a:ln>
              <a:noFill/>
            </a:ln>
            <a:effectLst>
              <a:outerShdw blurRad="647700" dist="355600" dir="10800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12" name="Subtitle">
            <a:extLst>
              <a:ext uri="{FF2B5EF4-FFF2-40B4-BE49-F238E27FC236}">
                <a16:creationId xmlns:a16="http://schemas.microsoft.com/office/drawing/2014/main" id="{26C2B330-CA81-4AC8-9295-95D8B999A52E}"/>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293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gue Gree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DC80D07-556B-4C14-BCA1-515D34401A57}"/>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B9E05DE-D753-41A7-988E-75F6026BC79C}"/>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90C834A1-B64D-4FAD-93F5-33F11049F483}"/>
                </a:ext>
              </a:extLst>
            </p:cNvPr>
            <p:cNvSpPr/>
            <p:nvPr userDrawn="1"/>
          </p:nvSpPr>
          <p:spPr>
            <a:xfrm flipV="1">
              <a:off x="0" y="0"/>
              <a:ext cx="6116442" cy="5917440"/>
            </a:xfrm>
            <a:prstGeom prst="round1Rect">
              <a:avLst>
                <a:gd name="adj" fmla="val 3425"/>
              </a:avLst>
            </a:prstGeom>
            <a:gradFill>
              <a:gsLst>
                <a:gs pos="15000">
                  <a:schemeClr val="accent3"/>
                </a:gs>
                <a:gs pos="100000">
                  <a:srgbClr val="4F9781"/>
                </a:gs>
              </a:gsLst>
              <a:lin ang="18900000" scaled="0"/>
            </a:gradFill>
            <a:ln w="25400" cap="flat" cmpd="sng" algn="ctr">
              <a:noFill/>
              <a:prstDash val="solid"/>
            </a:ln>
            <a:effectLst>
              <a:innerShdw blurRad="127000" dist="114300">
                <a:srgbClr val="27493E">
                  <a:alpha val="74902"/>
                </a:srgb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err="1">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70181F62-E06B-4917-942E-5D7D4C95D712}"/>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41C1FC8D-B2EA-4858-9547-343D786A59A8}"/>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BDFDEE91-3E4D-4F77-954F-E23B4D7599D6}"/>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629C64C2-6DC7-4AEA-86A5-3A7657450B41}"/>
                </a:ext>
              </a:extLst>
            </p:cNvPr>
            <p:cNvSpPr/>
            <p:nvPr/>
          </p:nvSpPr>
          <p:spPr bwMode="gray">
            <a:xfrm>
              <a:off x="2253530" y="4154873"/>
              <a:ext cx="2342448" cy="2342449"/>
            </a:xfrm>
            <a:prstGeom prst="ellipse">
              <a:avLst/>
            </a:prstGeom>
            <a:gradFill>
              <a:gsLst>
                <a:gs pos="100000">
                  <a:schemeClr val="accent3"/>
                </a:gs>
                <a:gs pos="15000">
                  <a:srgbClr val="4F9781"/>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20" name="Oval 19">
              <a:extLst>
                <a:ext uri="{FF2B5EF4-FFF2-40B4-BE49-F238E27FC236}">
                  <a16:creationId xmlns:a16="http://schemas.microsoft.com/office/drawing/2014/main" id="{347FF8FF-50F2-40C3-B054-4C2CA431E051}"/>
                </a:ext>
              </a:extLst>
            </p:cNvPr>
            <p:cNvSpPr/>
            <p:nvPr/>
          </p:nvSpPr>
          <p:spPr bwMode="gray">
            <a:xfrm>
              <a:off x="2547266" y="4448609"/>
              <a:ext cx="1754976" cy="1754976"/>
            </a:xfrm>
            <a:prstGeom prst="ellipse">
              <a:avLst/>
            </a:prstGeom>
            <a:solidFill>
              <a:schemeClr val="accent3">
                <a:lumMod val="60000"/>
                <a:lumOff val="40000"/>
              </a:schemeClr>
            </a:solidFill>
            <a:ln>
              <a:noFill/>
            </a:ln>
            <a:effectLst>
              <a:outerShdw blurRad="647700" dist="355600" dir="10800000" algn="t" rotWithShape="0">
                <a:schemeClr val="accent3">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21" name="Subtitle">
            <a:extLst>
              <a:ext uri="{FF2B5EF4-FFF2-40B4-BE49-F238E27FC236}">
                <a16:creationId xmlns:a16="http://schemas.microsoft.com/office/drawing/2014/main" id="{BA0BCBDC-974B-43F5-80D7-2F8CBE4ECE70}"/>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5602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gue Gra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CA8A2-C866-420D-A9C5-62377C62C72C}"/>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748C67E-7E92-497F-B7C0-AA6D6EA7DD25}"/>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0E16C0B4-6DE3-45FD-B7E2-0B34ACCCD3B7}"/>
                </a:ext>
              </a:extLst>
            </p:cNvPr>
            <p:cNvSpPr/>
            <p:nvPr userDrawn="1"/>
          </p:nvSpPr>
          <p:spPr>
            <a:xfrm flipV="1">
              <a:off x="0" y="0"/>
              <a:ext cx="6116442" cy="5917440"/>
            </a:xfrm>
            <a:prstGeom prst="round1Rect">
              <a:avLst>
                <a:gd name="adj" fmla="val 3425"/>
              </a:avLst>
            </a:prstGeom>
            <a:gradFill>
              <a:gsLst>
                <a:gs pos="15000">
                  <a:srgbClr val="697790"/>
                </a:gs>
                <a:gs pos="100000">
                  <a:schemeClr val="accent5"/>
                </a:gs>
              </a:gsLst>
              <a:lin ang="18900000" scaled="0"/>
            </a:gradFill>
            <a:ln w="25400" cap="flat" cmpd="sng" algn="ctr">
              <a:noFill/>
              <a:prstDash val="solid"/>
            </a:ln>
            <a:effectLst>
              <a:innerShdw blurRad="127000" dist="114300">
                <a:schemeClr val="accent5">
                  <a:lumMod val="75000"/>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err="1">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2CD83F23-3590-47FE-A589-ECD4728A83C4}"/>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A2F9CEB0-FD72-4544-B8E3-F778962162E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67735C45-946F-4397-AADE-28DD68F225A4}"/>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B5EDBE7D-1580-432B-9EFA-2285652716A1}"/>
                </a:ext>
              </a:extLst>
            </p:cNvPr>
            <p:cNvSpPr/>
            <p:nvPr/>
          </p:nvSpPr>
          <p:spPr bwMode="gray">
            <a:xfrm>
              <a:off x="2253530" y="4154873"/>
              <a:ext cx="2342448" cy="2342449"/>
            </a:xfrm>
            <a:prstGeom prst="ellipse">
              <a:avLst/>
            </a:prstGeom>
            <a:gradFill>
              <a:gsLst>
                <a:gs pos="100000">
                  <a:srgbClr val="697790"/>
                </a:gs>
                <a:gs pos="1000">
                  <a:schemeClr val="accent5"/>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20" name="Oval 19">
              <a:extLst>
                <a:ext uri="{FF2B5EF4-FFF2-40B4-BE49-F238E27FC236}">
                  <a16:creationId xmlns:a16="http://schemas.microsoft.com/office/drawing/2014/main" id="{DF032FD5-AD24-4BC5-8AED-05C43A0DF34C}"/>
                </a:ext>
              </a:extLst>
            </p:cNvPr>
            <p:cNvSpPr/>
            <p:nvPr/>
          </p:nvSpPr>
          <p:spPr bwMode="gray">
            <a:xfrm>
              <a:off x="2547266" y="4448609"/>
              <a:ext cx="1754976" cy="1754976"/>
            </a:xfrm>
            <a:prstGeom prst="ellipse">
              <a:avLst/>
            </a:prstGeom>
            <a:solidFill>
              <a:schemeClr val="accent6"/>
            </a:solidFill>
            <a:ln>
              <a:noFill/>
            </a:ln>
            <a:effectLst>
              <a:outerShdw blurRad="647700" dist="355600" dir="10800000" algn="t" rotWithShape="0">
                <a:schemeClr val="accent5">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21" name="Subtitle">
            <a:extLst>
              <a:ext uri="{FF2B5EF4-FFF2-40B4-BE49-F238E27FC236}">
                <a16:creationId xmlns:a16="http://schemas.microsoft.com/office/drawing/2014/main" id="{0323B195-1D42-4C65-B2F9-FEF67F561438}"/>
              </a:ext>
            </a:extLst>
          </p:cNvPr>
          <p:cNvSpPr>
            <a:spLocks noGrp="1"/>
          </p:cNvSpPr>
          <p:nvPr>
            <p:ph type="subTitle" idx="1"/>
          </p:nvPr>
        </p:nvSpPr>
        <p:spPr>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192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2" name="Oval 1">
            <a:extLst>
              <a:ext uri="{FF2B5EF4-FFF2-40B4-BE49-F238E27FC236}">
                <a16:creationId xmlns:a16="http://schemas.microsoft.com/office/drawing/2014/main" id="{0E49FEFF-B60C-496C-AD02-38AB5B442C06}"/>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8658B07D-31E1-48BC-BC0C-70CE6331F31B}"/>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52697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chemeClr val="accent2"/>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CF6F9DF9-E096-445A-905D-2AB90039115C}"/>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025D53BA-329C-4470-833F-FEFBCCD90624}"/>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389929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912CABFA-1146-4C26-A7A8-8BE5726010EB}"/>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199CA8C0-F801-4CF0-9D39-60FEAB852907}"/>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251976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Gray">
    <p:bg>
      <p:bgPr>
        <a:solidFill>
          <a:schemeClr val="accent5"/>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D8A97C9B-4499-4412-B7FB-98DC54585AE5}"/>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AD27C9AC-5F48-4C57-A266-CF746A1CF17D}"/>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8334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Subtitle">
            <a:extLst>
              <a:ext uri="{FF2B5EF4-FFF2-40B4-BE49-F238E27FC236}">
                <a16:creationId xmlns:a16="http://schemas.microsoft.com/office/drawing/2014/main" id="{27286BD7-4573-4AC0-A2EA-73702314CA0C}"/>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Footer Placeholder 4">
            <a:extLst>
              <a:ext uri="{FF2B5EF4-FFF2-40B4-BE49-F238E27FC236}">
                <a16:creationId xmlns:a16="http://schemas.microsoft.com/office/drawing/2014/main" id="{E2069815-7C74-4EFC-BAEB-378036544812}"/>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30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4_Thank You">
    <p:bg bwMode="gray">
      <p:bgPr>
        <a:solidFill>
          <a:schemeClr val="accent1"/>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6283EE"/>
              </a:gs>
              <a:gs pos="75000">
                <a:schemeClr val="accent2"/>
              </a:gs>
            </a:gsLst>
            <a:lin ang="3000000" scaled="0"/>
          </a:gradFill>
          <a:ln>
            <a:noFill/>
          </a:ln>
          <a:effectLst>
            <a:outerShdw blurRad="571500" dist="317500" dir="8100000" algn="t" rotWithShape="0">
              <a:schemeClr val="accent1">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rgbClr val="111D51">
                <a:alpha val="8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C835D43-8A65-4035-A683-22A12DBD52F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5ECB9C80-4B52-44F0-A52E-551E207FA5BB}"/>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1106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Thank You">
    <p:bg bwMode="gray">
      <p:bgPr>
        <a:solidFill>
          <a:schemeClr val="accent3"/>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80BCAA"/>
              </a:gs>
              <a:gs pos="75000">
                <a:schemeClr val="accent3">
                  <a:lumMod val="60000"/>
                  <a:lumOff val="40000"/>
                </a:schemeClr>
              </a:gs>
            </a:gsLst>
            <a:lin ang="3000000" scaled="0"/>
          </a:gradFill>
          <a:ln>
            <a:noFill/>
          </a:ln>
          <a:effectLst>
            <a:outerShdw blurRad="825500" dist="317500" dir="8100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FECA1437-2DE4-4541-8CC7-542EB1A660B2}"/>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2A7A2340-A86B-4E79-9FF2-BDEACDC1434A}"/>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36477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0_Thank You">
    <p:bg bwMode="gray">
      <p:bgPr>
        <a:solidFill>
          <a:schemeClr val="accent5"/>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7F8699"/>
              </a:gs>
              <a:gs pos="75000">
                <a:schemeClr val="accent6"/>
              </a:gs>
            </a:gsLst>
            <a:lin ang="3000000" scaled="0"/>
          </a:gradFill>
          <a:ln>
            <a:noFill/>
          </a:ln>
          <a:effectLst>
            <a:outerShdw blurRad="825500" dist="317500" dir="8100000" algn="t" rotWithShape="0">
              <a:schemeClr val="accent5">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571500" dist="406400" dir="7440000" sx="96000" sy="96000" algn="t" rotWithShape="0">
              <a:schemeClr val="accent5">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D3C36F5-9C2E-4267-B9D8-9CBB3C38A90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97EA16B3-77C2-4F46-A9F1-67927CB1CB7C}"/>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42469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75488" y="1709928"/>
            <a:ext cx="11210544" cy="4636008"/>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CE17B5C3-EC24-45A0-9C9A-FB9EEA12457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65331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8A20-F9FC-4FAA-9CA9-77C15206FA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AF57F-0681-4CE6-9C3B-78CBC309E3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38723-2EA9-4767-8689-A56F90E8AE39}"/>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5" name="Footer Placeholder 4">
            <a:extLst>
              <a:ext uri="{FF2B5EF4-FFF2-40B4-BE49-F238E27FC236}">
                <a16:creationId xmlns:a16="http://schemas.microsoft.com/office/drawing/2014/main" id="{8F6E9967-84E8-4727-B75C-919CFB32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6E89B2-F48F-4E1C-B737-DD80B654927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4626697"/>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504A-04EC-425E-84F9-3C823B3D9E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1D71D0-5960-4BDB-9D8C-D677903EF8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6F07F8-518E-4FA5-A4B6-1B2EC3E717A0}"/>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5" name="Footer Placeholder 4">
            <a:extLst>
              <a:ext uri="{FF2B5EF4-FFF2-40B4-BE49-F238E27FC236}">
                <a16:creationId xmlns:a16="http://schemas.microsoft.com/office/drawing/2014/main" id="{F1AF8789-F657-4AAC-83F8-4DCC13AE3C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30C35F-5EEC-464F-BA3A-B024E415A4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9202343"/>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8A20-F9FC-4FAA-9CA9-77C15206FA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AF57F-0681-4CE6-9C3B-78CBC309E3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38723-2EA9-4767-8689-A56F90E8AE39}"/>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5" name="Footer Placeholder 4">
            <a:extLst>
              <a:ext uri="{FF2B5EF4-FFF2-40B4-BE49-F238E27FC236}">
                <a16:creationId xmlns:a16="http://schemas.microsoft.com/office/drawing/2014/main" id="{8F6E9967-84E8-4727-B75C-919CFB32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6E89B2-F48F-4E1C-B737-DD80B654927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5999204"/>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8FD3-5FF7-45EF-AB06-EE7FA4482E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B2E53-22D6-4008-B6FB-EF928EC2A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00C6B5-199E-479D-A46C-CADF436E7D01}"/>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5" name="Footer Placeholder 4">
            <a:extLst>
              <a:ext uri="{FF2B5EF4-FFF2-40B4-BE49-F238E27FC236}">
                <a16:creationId xmlns:a16="http://schemas.microsoft.com/office/drawing/2014/main" id="{CD168863-0042-4296-955A-9B54B9B6BF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DE2649-39E4-445F-B73A-28BB04E2FDE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7069076"/>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DC50-E8C4-4B8F-B6E3-453B66AE3E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8B5A0D-2646-42C7-BF5D-EB55BFC1E5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54FDFC-507A-47FA-9DA5-EBD92A1EF7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8C741C-0FB8-4541-8030-8A3AF803BBB5}"/>
              </a:ext>
            </a:extLst>
          </p:cNvPr>
          <p:cNvSpPr>
            <a:spLocks noGrp="1"/>
          </p:cNvSpPr>
          <p:nvPr>
            <p:ph type="dt" sz="half" idx="10"/>
          </p:nvPr>
        </p:nvSpPr>
        <p:spPr/>
        <p:txBody>
          <a:bodyPr/>
          <a:lstStyle/>
          <a:p>
            <a:fld id="{EB712588-04B1-427B-82EE-E8DB90309F08}" type="datetimeFigureOut">
              <a:rPr lang="en-US" smtClean="0"/>
              <a:t>4/30/2019</a:t>
            </a:fld>
            <a:endParaRPr lang="en-US" dirty="0"/>
          </a:p>
        </p:txBody>
      </p:sp>
      <p:sp>
        <p:nvSpPr>
          <p:cNvPr id="6" name="Footer Placeholder 5">
            <a:extLst>
              <a:ext uri="{FF2B5EF4-FFF2-40B4-BE49-F238E27FC236}">
                <a16:creationId xmlns:a16="http://schemas.microsoft.com/office/drawing/2014/main" id="{5E28EB52-EC23-4C85-94C1-A635DA05ABF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261E87-8099-4D7B-B1B9-1E41E8D77577}"/>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953573957"/>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4CEB-4111-4B1F-AF61-93E2F9783D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010A49-8975-4526-A0DE-F76E4CB632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BFA3F00-0F36-4295-8CA5-86A9A44370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4B3179-7915-4F75-8D1F-478816E8C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796BB3-A0C0-4962-AD22-5A0BA1EC69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7E5E63-1547-4F3D-9512-3216103805CC}"/>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8" name="Footer Placeholder 7">
            <a:extLst>
              <a:ext uri="{FF2B5EF4-FFF2-40B4-BE49-F238E27FC236}">
                <a16:creationId xmlns:a16="http://schemas.microsoft.com/office/drawing/2014/main" id="{5E948BBB-D572-4104-BC4C-EDEB55156C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C78A21B-F845-4143-A11B-83E2CD7C7CB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1200254"/>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77F368D0-FB27-454C-A516-F7BCCD47B28F}"/>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0993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06E6-26AB-4494-90FF-206BD5929E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1AD971-C261-49BD-BD5A-B531227A5071}"/>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4" name="Footer Placeholder 3">
            <a:extLst>
              <a:ext uri="{FF2B5EF4-FFF2-40B4-BE49-F238E27FC236}">
                <a16:creationId xmlns:a16="http://schemas.microsoft.com/office/drawing/2014/main" id="{3AF5BF7B-7B9B-451F-A89A-8A1AE5CCFF9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DE7EFE3-60B5-45F2-A433-CF0F760F258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3314073"/>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EF7D85-081B-44FD-AD1F-EE7BCBEE700D}"/>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3" name="Footer Placeholder 2">
            <a:extLst>
              <a:ext uri="{FF2B5EF4-FFF2-40B4-BE49-F238E27FC236}">
                <a16:creationId xmlns:a16="http://schemas.microsoft.com/office/drawing/2014/main" id="{0593D9E5-975F-464F-A920-A3C1A17AA33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D313910-3C65-4C54-90A1-9D58BB0CED5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05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2F0C-68E8-4C65-A497-5298524D40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A4A046-B69B-421F-B0FD-2147AA27E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014C41-F09D-4C75-8A5A-BC8B7B9CE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FFB016-D46F-43C7-9C3B-CD19034DEC8C}"/>
              </a:ext>
            </a:extLst>
          </p:cNvPr>
          <p:cNvSpPr>
            <a:spLocks noGrp="1"/>
          </p:cNvSpPr>
          <p:nvPr>
            <p:ph type="dt" sz="half" idx="10"/>
          </p:nvPr>
        </p:nvSpPr>
        <p:spPr/>
        <p:txBody>
          <a:bodyPr/>
          <a:lstStyle/>
          <a:p>
            <a:fld id="{42A54C80-263E-416B-A8E0-580EDEADCBDC}" type="datetimeFigureOut">
              <a:rPr lang="en-US" smtClean="0"/>
              <a:t>4/30/2019</a:t>
            </a:fld>
            <a:endParaRPr lang="en-US" dirty="0"/>
          </a:p>
        </p:txBody>
      </p:sp>
      <p:sp>
        <p:nvSpPr>
          <p:cNvPr id="6" name="Footer Placeholder 5">
            <a:extLst>
              <a:ext uri="{FF2B5EF4-FFF2-40B4-BE49-F238E27FC236}">
                <a16:creationId xmlns:a16="http://schemas.microsoft.com/office/drawing/2014/main" id="{76B4620F-1D43-40E6-A534-4E1DAE23EE0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D82E41-8406-4ACB-A67D-DFE3C4456A12}"/>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442151942"/>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D30D-2776-4A02-95F0-183B7232AA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28A979-CB4A-4CB2-917A-D65A881F2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1DA309-C977-44D3-A33C-41540F5D9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BEB4E7-3A0A-4C3C-9EFB-DDBE70826B76}"/>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6" name="Footer Placeholder 5">
            <a:extLst>
              <a:ext uri="{FF2B5EF4-FFF2-40B4-BE49-F238E27FC236}">
                <a16:creationId xmlns:a16="http://schemas.microsoft.com/office/drawing/2014/main" id="{6445CA11-8DCB-44B7-ACD2-807703EDAC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D9ABA8-085A-4AD2-BFDC-7968C822157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373218"/>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D2993-C5E3-40C1-80E1-EA4ACD92A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D7925A-BB59-4321-8CFC-1FDD6D0DF9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96039-6E27-4323-AA57-CC0159F306EA}"/>
              </a:ext>
            </a:extLst>
          </p:cNvPr>
          <p:cNvSpPr>
            <a:spLocks noGrp="1"/>
          </p:cNvSpPr>
          <p:nvPr>
            <p:ph type="dt" sz="half" idx="10"/>
          </p:nvPr>
        </p:nvSpPr>
        <p:spPr/>
        <p:txBody>
          <a:bodyPr/>
          <a:lstStyle/>
          <a:p>
            <a:fld id="{55C6B4A9-1611-4792-9094-5F34BCA07E0B}" type="datetimeFigureOut">
              <a:rPr lang="en-US" smtClean="0"/>
              <a:t>4/30/2019</a:t>
            </a:fld>
            <a:endParaRPr lang="en-US" dirty="0"/>
          </a:p>
        </p:txBody>
      </p:sp>
      <p:sp>
        <p:nvSpPr>
          <p:cNvPr id="5" name="Footer Placeholder 4">
            <a:extLst>
              <a:ext uri="{FF2B5EF4-FFF2-40B4-BE49-F238E27FC236}">
                <a16:creationId xmlns:a16="http://schemas.microsoft.com/office/drawing/2014/main" id="{31B9FC96-594F-4B3D-AF8C-4680FF6B94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A14755-4566-47CD-B024-C7E4A2C62B95}"/>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675726429"/>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FE8A4-4892-433A-A7F5-AC6C64900E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EFFBCA-C37C-4D27-B918-E6677A9713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C4308-A88E-41A8-A340-496763AD7A1A}"/>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5" name="Footer Placeholder 4">
            <a:extLst>
              <a:ext uri="{FF2B5EF4-FFF2-40B4-BE49-F238E27FC236}">
                <a16:creationId xmlns:a16="http://schemas.microsoft.com/office/drawing/2014/main" id="{E713E15D-0B15-4DD6-9FFE-0BEA82D46C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C4B23A-A6B8-40C3-A457-C4F6B210EDF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281189"/>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75488" y="1709928"/>
            <a:ext cx="11210544" cy="4636008"/>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CE17B5C3-EC24-45A0-9C9A-FB9EEA12457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73629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4" y="575560"/>
            <a:ext cx="11210238" cy="429028"/>
          </a:xfrm>
        </p:spPr>
        <p:txBody>
          <a:bodyPr/>
          <a:lstStyle/>
          <a:p>
            <a:r>
              <a:rPr lang="en-US"/>
              <a:t>Click to edit Master title style</a:t>
            </a:r>
            <a:endParaRPr lang="en-US" dirty="0"/>
          </a:p>
        </p:txBody>
      </p:sp>
      <p:sp>
        <p:nvSpPr>
          <p:cNvPr id="11" name="Content Placeholder 10"/>
          <p:cNvSpPr>
            <a:spLocks noGrp="1"/>
          </p:cNvSpPr>
          <p:nvPr>
            <p:ph sz="quarter" idx="14"/>
          </p:nvPr>
        </p:nvSpPr>
        <p:spPr>
          <a:xfrm>
            <a:off x="475488" y="1709928"/>
            <a:ext cx="5486400"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5" hasCustomPrompt="1"/>
          </p:nvPr>
        </p:nvSpPr>
        <p:spPr>
          <a:xfrm>
            <a:off x="6190488" y="1709928"/>
            <a:ext cx="5486400" cy="4636008"/>
          </a:xfrm>
        </p:spPr>
        <p:txBody>
          <a:bodyPr/>
          <a:lstStyle>
            <a:lvl5pPr>
              <a:defRPr/>
            </a:lvl5pPr>
            <a:lvl6pPr>
              <a:buNone/>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1A1AEB50-14EB-42D4-9C56-805170785215}"/>
              </a:ext>
            </a:extLst>
          </p:cNvPr>
          <p:cNvCxnSpPr/>
          <p:nvPr userDrawn="1"/>
        </p:nvCxnSpPr>
        <p:spPr>
          <a:xfrm>
            <a:off x="6040487" y="1771651"/>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8" name="Subtitle">
            <a:extLst>
              <a:ext uri="{FF2B5EF4-FFF2-40B4-BE49-F238E27FC236}">
                <a16:creationId xmlns:a16="http://schemas.microsoft.com/office/drawing/2014/main" id="{6685F069-2146-43D9-9D93-8743DAA3BAF6}"/>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8E56FFB8-9276-4D42-BEB3-073CF1C18C1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671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3" y="575560"/>
            <a:ext cx="11210239" cy="429028"/>
          </a:xfrm>
        </p:spPr>
        <p:txBody>
          <a:bodyPr/>
          <a:lstStyle/>
          <a:p>
            <a:r>
              <a:rPr lang="en-US"/>
              <a:t>Click to edit Master title style</a:t>
            </a:r>
            <a:endParaRPr lang="en-US" dirty="0"/>
          </a:p>
        </p:txBody>
      </p:sp>
      <p:sp>
        <p:nvSpPr>
          <p:cNvPr id="12" name="Content Placeholder 11"/>
          <p:cNvSpPr>
            <a:spLocks noGrp="1"/>
          </p:cNvSpPr>
          <p:nvPr>
            <p:ph sz="quarter" idx="15"/>
          </p:nvPr>
        </p:nvSpPr>
        <p:spPr>
          <a:xfrm>
            <a:off x="475488"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6"/>
          </p:nvPr>
        </p:nvSpPr>
        <p:spPr>
          <a:xfrm>
            <a:off x="4288536"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17"/>
          </p:nvPr>
        </p:nvSpPr>
        <p:spPr>
          <a:xfrm>
            <a:off x="8092440"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6FE2F61B-F63B-4445-B170-12597C418B34}"/>
              </a:ext>
            </a:extLst>
          </p:cNvPr>
          <p:cNvCxnSpPr/>
          <p:nvPr userDrawn="1"/>
        </p:nvCxnSpPr>
        <p:spPr>
          <a:xfrm>
            <a:off x="4135201"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3F7B83-382C-4BAD-B80F-F2E12A511A60}"/>
              </a:ext>
            </a:extLst>
          </p:cNvPr>
          <p:cNvCxnSpPr/>
          <p:nvPr userDrawn="1"/>
        </p:nvCxnSpPr>
        <p:spPr>
          <a:xfrm>
            <a:off x="7946136"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51ACB8DE-BAD8-48BF-8468-5755D85404D4}"/>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E6BF56D4-6CCF-4B04-8451-164C779269E9}"/>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95279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 Away Shelf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323D35A9-FEF4-4E1A-8A9F-5972769D0E8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2D5628E-33B8-4C71-98B1-788148D7233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82552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2173" y="575576"/>
            <a:ext cx="11210239" cy="429028"/>
          </a:xfrm>
          <a:prstGeom prst="rect">
            <a:avLst/>
          </a:prstGeom>
        </p:spPr>
        <p:txBody>
          <a:bodyPr vert="horz" wrap="square" lIns="0" tIns="0" rIns="0" bIns="0" rtlCol="0" anchor="b">
            <a:noAutofit/>
          </a:bodyPr>
          <a:lstStyle/>
          <a:p>
            <a:r>
              <a:rPr lang="en-US"/>
              <a:t>Click to edit Master title style</a:t>
            </a:r>
            <a:endParaRPr lang="en-US" dirty="0"/>
          </a:p>
        </p:txBody>
      </p:sp>
      <p:sp>
        <p:nvSpPr>
          <p:cNvPr id="6" name="TextBox 5"/>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
        <p:nvSpPr>
          <p:cNvPr id="12" name="Text Placeholder 11"/>
          <p:cNvSpPr>
            <a:spLocks noGrp="1"/>
          </p:cNvSpPr>
          <p:nvPr>
            <p:ph type="body" idx="1"/>
          </p:nvPr>
        </p:nvSpPr>
        <p:spPr>
          <a:xfrm>
            <a:off x="475488" y="1709928"/>
            <a:ext cx="11210544" cy="463600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Tree>
    <p:extLst>
      <p:ext uri="{BB962C8B-B14F-4D97-AF65-F5344CB8AC3E}">
        <p14:creationId xmlns:p14="http://schemas.microsoft.com/office/powerpoint/2010/main" val="3690409294"/>
      </p:ext>
    </p:extLst>
  </p:cSld>
  <p:clrMap bg1="lt1" tx1="dk1" bg2="lt2" tx2="dk2" accent1="accent1" accent2="accent2" accent3="accent3" accent4="accent4" accent5="accent5" accent6="accent6" hlink="hlink" folHlink="folHlink"/>
  <p:sldLayoutIdLst>
    <p:sldLayoutId id="2147483665" r:id="rId1"/>
    <p:sldLayoutId id="2147483731" r:id="rId2"/>
    <p:sldLayoutId id="2147483732" r:id="rId3"/>
    <p:sldLayoutId id="2147483654" r:id="rId4"/>
    <p:sldLayoutId id="2147483678" r:id="rId5"/>
    <p:sldLayoutId id="2147483650" r:id="rId6"/>
    <p:sldLayoutId id="2147483652" r:id="rId7"/>
    <p:sldLayoutId id="2147483660" r:id="rId8"/>
    <p:sldLayoutId id="2147483998" r:id="rId9"/>
    <p:sldLayoutId id="2147484001" r:id="rId10"/>
    <p:sldLayoutId id="2147484005" r:id="rId11"/>
    <p:sldLayoutId id="2147484040" r:id="rId12"/>
    <p:sldLayoutId id="2147483959" r:id="rId13"/>
    <p:sldLayoutId id="2147483962" r:id="rId14"/>
    <p:sldLayoutId id="2147483966" r:id="rId15"/>
    <p:sldLayoutId id="2147483971" r:id="rId16"/>
    <p:sldLayoutId id="2147483976" r:id="rId17"/>
    <p:sldLayoutId id="2147483981" r:id="rId18"/>
    <p:sldLayoutId id="2147483985" r:id="rId19"/>
    <p:sldLayoutId id="2147483990" r:id="rId20"/>
    <p:sldLayoutId id="2147484013" r:id="rId21"/>
    <p:sldLayoutId id="2147484021" r:id="rId22"/>
    <p:sldLayoutId id="2147484032" r:id="rId23"/>
    <p:sldLayoutId id="2147484060" r:id="rId24"/>
    <p:sldLayoutId id="2147484065" r:id="rId25"/>
    <p:sldLayoutId id="2147484074" r:id="rId26"/>
    <p:sldLayoutId id="2147484084" r:id="rId27"/>
    <p:sldLayoutId id="2147484099" r:id="rId28"/>
    <p:sldLayoutId id="2147484128" r:id="rId29"/>
    <p:sldLayoutId id="2147484132" r:id="rId30"/>
    <p:sldLayoutId id="2147484137" r:id="rId31"/>
    <p:sldLayoutId id="2147484141" r:id="rId32"/>
    <p:sldLayoutId id="2147483677" r:id="rId33"/>
    <p:sldLayoutId id="2147483691" r:id="rId34"/>
    <p:sldLayoutId id="2147483693" r:id="rId35"/>
    <p:sldLayoutId id="2147483675" r:id="rId36"/>
    <p:sldLayoutId id="2147483777" r:id="rId37"/>
    <p:sldLayoutId id="2147483728" r:id="rId38"/>
    <p:sldLayoutId id="2147483729" r:id="rId39"/>
    <p:sldLayoutId id="2147484147" r:id="rId40"/>
    <p:sldLayoutId id="2147483934" r:id="rId41"/>
    <p:sldLayoutId id="2147484153" r:id="rId42"/>
    <p:sldLayoutId id="2147484198" r:id="rId43"/>
    <p:sldLayoutId id="2147484199"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2000"/>
        </a:lnSpc>
        <a:spcBef>
          <a:spcPct val="0"/>
        </a:spcBef>
        <a:buNone/>
        <a:defRPr sz="3400" kern="1200" baseline="0">
          <a:solidFill>
            <a:schemeClr val="tx1">
              <a:lumMod val="85000"/>
              <a:lumOff val="15000"/>
            </a:schemeClr>
          </a:solidFill>
          <a:latin typeface="+mj-lt"/>
          <a:ea typeface="+mj-ea"/>
          <a:cs typeface="+mj-cs"/>
        </a:defRPr>
      </a:lvl1pPr>
    </p:titleStyle>
    <p:bodyStyle>
      <a:lvl1pPr marL="173736" indent="-173736" algn="l" defTabSz="914400" rtl="0" eaLnBrk="1" latinLnBrk="0" hangingPunct="1">
        <a:lnSpc>
          <a:spcPct val="107000"/>
        </a:lnSpc>
        <a:spcBef>
          <a:spcPts val="1200"/>
        </a:spcBef>
        <a:buClr>
          <a:srgbClr val="3253DC"/>
        </a:buClr>
        <a:buFont typeface="Arial" panose="020B0604020202020204" pitchFamily="34" charset="0"/>
        <a:buChar char="•"/>
        <a:defRPr sz="2100" kern="1200" baseline="0">
          <a:solidFill>
            <a:schemeClr val="tx1">
              <a:lumMod val="85000"/>
              <a:lumOff val="15000"/>
            </a:schemeClr>
          </a:solidFill>
          <a:latin typeface="+mn-lt"/>
          <a:ea typeface="+mn-ea"/>
          <a:cs typeface="+mn-cs"/>
        </a:defRPr>
      </a:lvl1pPr>
      <a:lvl2pPr marL="338328" indent="-174625" algn="l" defTabSz="914400" rtl="0" eaLnBrk="1" latinLnBrk="0" hangingPunct="1">
        <a:lnSpc>
          <a:spcPct val="107000"/>
        </a:lnSpc>
        <a:spcBef>
          <a:spcPts val="0"/>
        </a:spcBef>
        <a:buClr>
          <a:schemeClr val="tx1">
            <a:lumMod val="85000"/>
            <a:lumOff val="15000"/>
          </a:schemeClr>
        </a:buClr>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2pPr>
      <a:lvl3pPr marL="509588" indent="-161925"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lang="en-US" sz="1800" kern="1200" dirty="0" smtClean="0">
          <a:solidFill>
            <a:schemeClr val="tx1">
              <a:lumMod val="85000"/>
              <a:lumOff val="15000"/>
            </a:schemeClr>
          </a:solidFill>
          <a:latin typeface="+mn-lt"/>
          <a:ea typeface="+mn-ea"/>
          <a:cs typeface="+mn-cs"/>
        </a:defRPr>
      </a:lvl3pPr>
      <a:lvl4pPr marL="685800" indent="-173736"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sz="1800" kern="1200">
          <a:solidFill>
            <a:schemeClr val="tx1">
              <a:lumMod val="85000"/>
              <a:lumOff val="15000"/>
            </a:schemeClr>
          </a:solidFill>
          <a:latin typeface="+mn-lt"/>
          <a:ea typeface="+mn-ea"/>
          <a:cs typeface="+mn-cs"/>
        </a:defRPr>
      </a:lvl4pPr>
      <a:lvl5pPr marL="0" indent="0" algn="l" defTabSz="914400" rtl="0" eaLnBrk="1" latinLnBrk="0" hangingPunct="1">
        <a:lnSpc>
          <a:spcPct val="98000"/>
        </a:lnSpc>
        <a:spcBef>
          <a:spcPts val="1800"/>
        </a:spcBef>
        <a:buClr>
          <a:srgbClr val="595959"/>
        </a:buClr>
        <a:buFont typeface="Microsoft Sans Serif" panose="020B0604020202020204" pitchFamily="34" charset="0"/>
        <a:buChar char="​"/>
        <a:tabLst/>
        <a:defRPr sz="2800" kern="1200" baseline="0">
          <a:solidFill>
            <a:schemeClr val="tx1">
              <a:lumMod val="85000"/>
              <a:lumOff val="15000"/>
            </a:schemeClr>
          </a:solidFill>
          <a:latin typeface="+mn-lt"/>
          <a:ea typeface="+mn-ea"/>
          <a:cs typeface="+mn-cs"/>
        </a:defRPr>
      </a:lvl5pPr>
      <a:lvl6pPr marL="0" indent="0" algn="l" defTabSz="914400" rtl="0" eaLnBrk="1" latinLnBrk="0" hangingPunct="1">
        <a:lnSpc>
          <a:spcPct val="94000"/>
        </a:lnSpc>
        <a:spcBef>
          <a:spcPts val="0"/>
        </a:spcBef>
        <a:buFont typeface="Microsoft Sans Serif" panose="020B0604020202020204" pitchFamily="34" charset="0"/>
        <a:buChar char="​"/>
        <a:defRPr sz="2400" kern="1200">
          <a:solidFill>
            <a:schemeClr val="tx1">
              <a:lumMod val="85000"/>
              <a:lumOff val="15000"/>
            </a:schemeClr>
          </a:solidFill>
          <a:latin typeface="+mn-lt"/>
          <a:ea typeface="+mn-ea"/>
          <a:cs typeface="+mn-cs"/>
        </a:defRPr>
      </a:lvl6pPr>
      <a:lvl7pPr marL="0" indent="0" algn="l" defTabSz="914400" rtl="0" eaLnBrk="1" latinLnBrk="0" hangingPunct="1">
        <a:lnSpc>
          <a:spcPct val="107000"/>
        </a:lnSpc>
        <a:spcBef>
          <a:spcPts val="1200"/>
        </a:spcBef>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7pPr>
      <a:lvl8pPr marL="0" indent="0" algn="l" defTabSz="914400" rtl="0" eaLnBrk="1" latinLnBrk="0" hangingPunct="1">
        <a:lnSpc>
          <a:spcPct val="86000"/>
        </a:lnSpc>
        <a:spcBef>
          <a:spcPts val="1800"/>
        </a:spcBef>
        <a:buSzPct val="100000"/>
        <a:buFont typeface="Microsoft Sans Serif" panose="020B0604020202020204" pitchFamily="34" charset="0"/>
        <a:buChar char="​"/>
        <a:defRPr lang="en-US" sz="5500" kern="1200" baseline="0" dirty="0" smtClean="0">
          <a:solidFill>
            <a:schemeClr val="tx1">
              <a:lumMod val="85000"/>
              <a:lumOff val="15000"/>
            </a:schemeClr>
          </a:solidFill>
          <a:latin typeface="+mn-lt"/>
          <a:ea typeface="+mn-ea"/>
          <a:cs typeface="+mn-cs"/>
        </a:defRPr>
      </a:lvl8pPr>
      <a:lvl9pPr marL="0" indent="0" algn="l" defTabSz="914400" rtl="0" eaLnBrk="1" latinLnBrk="0" hangingPunct="1">
        <a:lnSpc>
          <a:spcPct val="84000"/>
        </a:lnSpc>
        <a:spcBef>
          <a:spcPts val="1800"/>
        </a:spcBef>
        <a:buFont typeface="Microsoft Sans Serif" panose="020B0604020202020204" pitchFamily="34" charset="0"/>
        <a:buChar char="​"/>
        <a:defRPr sz="6800"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03" userDrawn="1">
          <p15:clr>
            <a:srgbClr val="F26B43"/>
          </p15:clr>
        </p15:guide>
        <p15:guide id="2" pos="309" userDrawn="1">
          <p15:clr>
            <a:srgbClr val="F26B43"/>
          </p15:clr>
        </p15:guide>
        <p15:guide id="3" orient="horz" pos="1075" userDrawn="1">
          <p15:clr>
            <a:srgbClr val="F26B43"/>
          </p15:clr>
        </p15:guide>
        <p15:guide id="4" orient="horz" pos="314" userDrawn="1">
          <p15:clr>
            <a:srgbClr val="F26B43"/>
          </p15:clr>
        </p15:guide>
        <p15:guide id="6" pos="7359" userDrawn="1">
          <p15:clr>
            <a:srgbClr val="F26B43"/>
          </p15:clr>
        </p15:guide>
        <p15:guide id="7" orient="horz" pos="4181" userDrawn="1">
          <p15:clr>
            <a:srgbClr val="F26B43"/>
          </p15:clr>
        </p15:guide>
        <p15:guide id="8" orient="horz" pos="571" userDrawn="1">
          <p15:clr>
            <a:srgbClr val="F26B43"/>
          </p15:clr>
        </p15:guide>
        <p15:guide id="9" pos="33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8C02AA-0E98-48FF-8B5A-50C9DBBAAD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8989CD-5351-4E69-85F7-D01618B5C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E56F9-A9E9-4499-B5E7-2DFBDBAD7F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A8714-8FF2-42AA-9D76-E3ABD3A7DFB0}" type="datetimeFigureOut">
              <a:rPr lang="en-US" smtClean="0"/>
              <a:t>4/30/2019</a:t>
            </a:fld>
            <a:endParaRPr lang="en-US"/>
          </a:p>
        </p:txBody>
      </p:sp>
      <p:sp>
        <p:nvSpPr>
          <p:cNvPr id="5" name="Footer Placeholder 4">
            <a:extLst>
              <a:ext uri="{FF2B5EF4-FFF2-40B4-BE49-F238E27FC236}">
                <a16:creationId xmlns:a16="http://schemas.microsoft.com/office/drawing/2014/main" id="{77418A12-1A7A-4E97-A303-E0525064F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BD281A-7AE2-47AA-B8C3-610DCB523B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053DA-CF96-4FF2-8377-131D6AFD3190}" type="slidenum">
              <a:rPr lang="en-US" smtClean="0"/>
              <a:t>‹#›</a:t>
            </a:fld>
            <a:endParaRPr lang="en-US"/>
          </a:p>
        </p:txBody>
      </p:sp>
      <p:sp>
        <p:nvSpPr>
          <p:cNvPr id="7" name="TextBox 6">
            <a:extLst>
              <a:ext uri="{FF2B5EF4-FFF2-40B4-BE49-F238E27FC236}">
                <a16:creationId xmlns:a16="http://schemas.microsoft.com/office/drawing/2014/main" id="{8657A020-43A0-42F9-8EDA-047E668050BB}"/>
              </a:ext>
            </a:extLst>
          </p:cNvPr>
          <p:cNvSpPr txBox="1"/>
          <p:nvPr/>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3058579082"/>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03">
          <p15:clr>
            <a:srgbClr val="F26B43"/>
          </p15:clr>
        </p15:guide>
        <p15:guide id="2" pos="309">
          <p15:clr>
            <a:srgbClr val="F26B43"/>
          </p15:clr>
        </p15:guide>
        <p15:guide id="3" orient="horz" pos="1075">
          <p15:clr>
            <a:srgbClr val="F26B43"/>
          </p15:clr>
        </p15:guide>
        <p15:guide id="4" orient="horz" pos="314">
          <p15:clr>
            <a:srgbClr val="F26B43"/>
          </p15:clr>
        </p15:guide>
        <p15:guide id="5" pos="7359">
          <p15:clr>
            <a:srgbClr val="F26B43"/>
          </p15:clr>
        </p15:guide>
        <p15:guide id="6" orient="horz" pos="4181">
          <p15:clr>
            <a:srgbClr val="F26B43"/>
          </p15:clr>
        </p15:guide>
        <p15:guide id="7" orient="horz" pos="571">
          <p15:clr>
            <a:srgbClr val="F26B43"/>
          </p15:clr>
        </p15:guide>
        <p15:guide id="8" pos="3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8.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8.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8.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8.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8.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6.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4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8.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8.xml"/><Relationship Id="rId1" Type="http://schemas.openxmlformats.org/officeDocument/2006/relationships/vmlDrawing" Target="../drawings/vmlDrawing1.vml"/><Relationship Id="rId6" Type="http://schemas.openxmlformats.org/officeDocument/2006/relationships/image" Target="../media/image62.emf"/><Relationship Id="rId5" Type="http://schemas.openxmlformats.org/officeDocument/2006/relationships/oleObject" Target="../embeddings/oleObject2.bin"/><Relationship Id="rId4" Type="http://schemas.openxmlformats.org/officeDocument/2006/relationships/image" Target="../media/image61.emf"/></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hyperlink" Target="mailto:shashank.maiya@gmail.com" TargetMode="External"/><Relationship Id="rId2" Type="http://schemas.openxmlformats.org/officeDocument/2006/relationships/image" Target="../media/image66.jpg"/><Relationship Id="rId1" Type="http://schemas.openxmlformats.org/officeDocument/2006/relationships/slideLayout" Target="../slideLayouts/slideLayout47.xml"/><Relationship Id="rId6" Type="http://schemas.openxmlformats.org/officeDocument/2006/relationships/hyperlink" Target="https://github.com/shashankvmaiya/Movie-Genre-Multi-Label-Text-Classification/blob/master/Final_Report.pdf" TargetMode="External"/><Relationship Id="rId5" Type="http://schemas.openxmlformats.org/officeDocument/2006/relationships/hyperlink" Target="https://github.com/shashankvmaiya/Movie-Genre-Multi-Label-Text-Classification" TargetMode="External"/><Relationship Id="rId4" Type="http://schemas.openxmlformats.org/officeDocument/2006/relationships/hyperlink" Target="https://www.linkedin.com/in/shashankmaiy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13000" r="-13000"/>
          </a:stretch>
        </a:blipFill>
        <a:effectLst/>
      </p:bgPr>
    </p:bg>
    <p:spTree>
      <p:nvGrpSpPr>
        <p:cNvPr id="1" name=""/>
        <p:cNvGrpSpPr/>
        <p:nvPr/>
      </p:nvGrpSpPr>
      <p:grpSpPr>
        <a:xfrm>
          <a:off x="0" y="0"/>
          <a:ext cx="0" cy="0"/>
          <a:chOff x="0" y="0"/>
          <a:chExt cx="0" cy="0"/>
        </a:xfrm>
      </p:grpSpPr>
      <p:sp>
        <p:nvSpPr>
          <p:cNvPr id="3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879A628-2C9D-4A61-8CB2-9521177A3B9A}"/>
              </a:ext>
            </a:extLst>
          </p:cNvPr>
          <p:cNvSpPr>
            <a:spLocks noGrp="1"/>
          </p:cNvSpPr>
          <p:nvPr>
            <p:ph type="ctrTitle"/>
          </p:nvPr>
        </p:nvSpPr>
        <p:spPr>
          <a:xfrm>
            <a:off x="774700" y="762000"/>
            <a:ext cx="3759200" cy="3340100"/>
          </a:xfrm>
        </p:spPr>
        <p:txBody>
          <a:bodyPr vert="horz" lIns="91440" tIns="45720" rIns="91440" bIns="45720" rtlCol="0" anchor="ctr">
            <a:normAutofit/>
          </a:bodyPr>
          <a:lstStyle/>
          <a:p>
            <a:r>
              <a:rPr lang="en-US" sz="5400" kern="1200" dirty="0">
                <a:solidFill>
                  <a:srgbClr val="FFFFFF"/>
                </a:solidFill>
                <a:latin typeface="+mj-lt"/>
                <a:ea typeface="+mj-ea"/>
                <a:cs typeface="+mj-cs"/>
              </a:rPr>
              <a:t>Multi-Label Movie Genre Classification</a:t>
            </a: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94EA2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4">
            <a:extLst>
              <a:ext uri="{FF2B5EF4-FFF2-40B4-BE49-F238E27FC236}">
                <a16:creationId xmlns:a16="http://schemas.microsoft.com/office/drawing/2014/main" id="{01D7FB21-8355-4F8A-B0A7-C02F2DED67A1}"/>
              </a:ext>
            </a:extLst>
          </p:cNvPr>
          <p:cNvPicPr>
            <a:picLocks noChangeAspect="1"/>
          </p:cNvPicPr>
          <p:nvPr/>
        </p:nvPicPr>
        <p:blipFill>
          <a:blip r:embed="rId3"/>
          <a:stretch>
            <a:fillRect/>
          </a:stretch>
        </p:blipFill>
        <p:spPr>
          <a:xfrm>
            <a:off x="5143500" y="3223120"/>
            <a:ext cx="1905004" cy="412636"/>
          </a:xfrm>
          <a:prstGeom prst="rect">
            <a:avLst/>
          </a:prstGeom>
        </p:spPr>
      </p:pic>
      <p:sp>
        <p:nvSpPr>
          <p:cNvPr id="14"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rgbClr val="868D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 name="Subtitle 2">
            <a:extLst>
              <a:ext uri="{FF2B5EF4-FFF2-40B4-BE49-F238E27FC236}">
                <a16:creationId xmlns:a16="http://schemas.microsoft.com/office/drawing/2014/main" id="{61BB30DD-A81C-43A2-8C10-BFEDF6300939}"/>
              </a:ext>
            </a:extLst>
          </p:cNvPr>
          <p:cNvSpPr>
            <a:spLocks noGrp="1"/>
          </p:cNvSpPr>
          <p:nvPr>
            <p:ph type="subTitle" idx="1"/>
          </p:nvPr>
        </p:nvSpPr>
        <p:spPr>
          <a:xfrm>
            <a:off x="7658103" y="795548"/>
            <a:ext cx="3759198" cy="5275603"/>
          </a:xfrm>
        </p:spPr>
        <p:txBody>
          <a:bodyPr vert="horz" lIns="91440" tIns="45720" rIns="91440" bIns="45720" rtlCol="0" anchor="ctr">
            <a:normAutofit/>
          </a:bodyPr>
          <a:lstStyle/>
          <a:p>
            <a:r>
              <a:rPr lang="en-US" sz="3200" dirty="0"/>
              <a:t>Shashank V. Maiya</a:t>
            </a:r>
          </a:p>
          <a:p>
            <a:pPr indent="-228600" algn="l">
              <a:buFont typeface="Arial" panose="020B0604020202020204" pitchFamily="34" charset="0"/>
              <a:buChar char="•"/>
            </a:pPr>
            <a:endParaRPr lang="en-US" sz="2000" dirty="0"/>
          </a:p>
          <a:p>
            <a:pPr algn="l"/>
            <a:endParaRPr lang="en-US" sz="1600" dirty="0"/>
          </a:p>
          <a:p>
            <a:pPr algn="l"/>
            <a:endParaRPr lang="en-US" sz="1600" dirty="0"/>
          </a:p>
          <a:p>
            <a:pPr algn="l"/>
            <a:r>
              <a:rPr lang="en-US" sz="1600" dirty="0"/>
              <a:t>Data Science Intensive Capstone Project</a:t>
            </a:r>
          </a:p>
          <a:p>
            <a:pPr algn="l"/>
            <a:r>
              <a:rPr lang="en-US" sz="1600" dirty="0"/>
              <a:t>October 1, 2018 Cohort</a:t>
            </a: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1803610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Content Placeholder 13" descr="A picture containing wall&#10;&#10;Description generated with very high confidence">
            <a:extLst>
              <a:ext uri="{FF2B5EF4-FFF2-40B4-BE49-F238E27FC236}">
                <a16:creationId xmlns:a16="http://schemas.microsoft.com/office/drawing/2014/main" id="{35ACD040-D508-48B0-8CA3-577CD057A894}"/>
              </a:ext>
            </a:extLst>
          </p:cNvPr>
          <p:cNvPicPr>
            <a:picLocks noGrp="1" noChangeAspect="1"/>
          </p:cNvPicPr>
          <p:nvPr>
            <p:ph sz="half" idx="2"/>
          </p:nvPr>
        </p:nvPicPr>
        <p:blipFill>
          <a:blip r:embed="rId2"/>
          <a:stretch>
            <a:fillRect/>
          </a:stretch>
        </p:blipFill>
        <p:spPr>
          <a:xfrm>
            <a:off x="6317056" y="3009949"/>
            <a:ext cx="5181600" cy="2831374"/>
          </a:xfrm>
        </p:spPr>
      </p:pic>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[Sports, Music]</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picture containing wall&#10;&#10;Description generated with very high confidence">
            <a:extLst>
              <a:ext uri="{FF2B5EF4-FFF2-40B4-BE49-F238E27FC236}">
                <a16:creationId xmlns:a16="http://schemas.microsoft.com/office/drawing/2014/main" id="{C69FB4AF-86E3-4138-8A17-B7841ED82427}"/>
              </a:ext>
            </a:extLst>
          </p:cNvPr>
          <p:cNvPicPr>
            <a:picLocks noGrp="1" noChangeAspect="1"/>
          </p:cNvPicPr>
          <p:nvPr>
            <p:ph sz="half" idx="1"/>
          </p:nvPr>
        </p:nvPicPr>
        <p:blipFill>
          <a:blip r:embed="rId3"/>
          <a:stretch>
            <a:fillRect/>
          </a:stretch>
        </p:blipFill>
        <p:spPr>
          <a:xfrm>
            <a:off x="331567" y="2932079"/>
            <a:ext cx="5455917" cy="2987114"/>
          </a:xfrm>
          <a:prstGeom prst="rect">
            <a:avLst/>
          </a:prstGeom>
        </p:spPr>
      </p:pic>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7E45BA-5ADE-44DA-BA09-A2AD730F5E96}"/>
              </a:ext>
            </a:extLst>
          </p:cNvPr>
          <p:cNvSpPr/>
          <p:nvPr/>
        </p:nvSpPr>
        <p:spPr>
          <a:xfrm>
            <a:off x="1747321" y="5608105"/>
            <a:ext cx="2878999" cy="646331"/>
          </a:xfrm>
          <a:prstGeom prst="rect">
            <a:avLst/>
          </a:prstGeom>
        </p:spPr>
        <p:txBody>
          <a:bodyPr wrap="square">
            <a:spAutoFit/>
          </a:bodyPr>
          <a:lstStyle/>
          <a:p>
            <a:r>
              <a:rPr lang="en-US" dirty="0"/>
              <a:t>Relevant words – ‘team, vs, sport, first, match, player, race’</a:t>
            </a:r>
          </a:p>
        </p:txBody>
      </p:sp>
      <p:sp>
        <p:nvSpPr>
          <p:cNvPr id="19" name="Rectangle 18">
            <a:extLst>
              <a:ext uri="{FF2B5EF4-FFF2-40B4-BE49-F238E27FC236}">
                <a16:creationId xmlns:a16="http://schemas.microsoft.com/office/drawing/2014/main" id="{97334483-7C70-41C1-8398-B0BC738C3FC0}"/>
              </a:ext>
            </a:extLst>
          </p:cNvPr>
          <p:cNvSpPr/>
          <p:nvPr/>
        </p:nvSpPr>
        <p:spPr>
          <a:xfrm>
            <a:off x="7758822" y="5600889"/>
            <a:ext cx="2878999" cy="923330"/>
          </a:xfrm>
          <a:prstGeom prst="rect">
            <a:avLst/>
          </a:prstGeom>
        </p:spPr>
        <p:txBody>
          <a:bodyPr wrap="square">
            <a:spAutoFit/>
          </a:bodyPr>
          <a:lstStyle/>
          <a:p>
            <a:r>
              <a:rPr lang="en-US" dirty="0"/>
              <a:t>Relevant words – ‘memory, lane, perform, play, love, award, show’</a:t>
            </a:r>
          </a:p>
        </p:txBody>
      </p:sp>
    </p:spTree>
    <p:extLst>
      <p:ext uri="{BB962C8B-B14F-4D97-AF65-F5344CB8AC3E}">
        <p14:creationId xmlns:p14="http://schemas.microsoft.com/office/powerpoint/2010/main" val="2789363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[Biography, War]</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A picture containing wall, indoor&#10;&#10;Description generated with very high confidence">
            <a:extLst>
              <a:ext uri="{FF2B5EF4-FFF2-40B4-BE49-F238E27FC236}">
                <a16:creationId xmlns:a16="http://schemas.microsoft.com/office/drawing/2014/main" id="{74F38C16-DF39-43F1-9F2E-BA25BF54929E}"/>
              </a:ext>
            </a:extLst>
          </p:cNvPr>
          <p:cNvPicPr>
            <a:picLocks noGrp="1" noChangeAspect="1"/>
          </p:cNvPicPr>
          <p:nvPr>
            <p:ph sz="half" idx="1"/>
          </p:nvPr>
        </p:nvPicPr>
        <p:blipFill>
          <a:blip r:embed="rId2"/>
          <a:stretch>
            <a:fillRect/>
          </a:stretch>
        </p:blipFill>
        <p:spPr>
          <a:xfrm>
            <a:off x="331567" y="2932079"/>
            <a:ext cx="5455917" cy="2987114"/>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picture containing wall, indoor&#10;&#10;Description generated with high confidence">
            <a:extLst>
              <a:ext uri="{FF2B5EF4-FFF2-40B4-BE49-F238E27FC236}">
                <a16:creationId xmlns:a16="http://schemas.microsoft.com/office/drawing/2014/main" id="{B7835DA7-3CFC-4638-9A3F-A7DEEAE414A4}"/>
              </a:ext>
            </a:extLst>
          </p:cNvPr>
          <p:cNvPicPr>
            <a:picLocks noGrp="1" noChangeAspect="1"/>
          </p:cNvPicPr>
          <p:nvPr>
            <p:ph sz="half" idx="2"/>
          </p:nvPr>
        </p:nvPicPr>
        <p:blipFill>
          <a:blip r:embed="rId3"/>
          <a:stretch>
            <a:fillRect/>
          </a:stretch>
        </p:blipFill>
        <p:spPr>
          <a:xfrm>
            <a:off x="6445073" y="2932079"/>
            <a:ext cx="5455917" cy="2987114"/>
          </a:xfrm>
          <a:prstGeom prst="rect">
            <a:avLst/>
          </a:prstGeom>
        </p:spPr>
      </p:pic>
      <p:sp>
        <p:nvSpPr>
          <p:cNvPr id="5" name="Footer Placeholder 4">
            <a:extLst>
              <a:ext uri="{FF2B5EF4-FFF2-40B4-BE49-F238E27FC236}">
                <a16:creationId xmlns:a16="http://schemas.microsoft.com/office/drawing/2014/main" id="{E78101FB-45D7-4ABD-A625-2DC7FD1E5C7D}"/>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dirty="0">
              <a:solidFill>
                <a:srgbClr val="898989"/>
              </a:solidFill>
              <a:latin typeface="+mn-lt"/>
              <a:ea typeface="+mn-ea"/>
              <a:cs typeface="+mn-cs"/>
            </a:endParaRPr>
          </a:p>
        </p:txBody>
      </p:sp>
      <p:sp>
        <p:nvSpPr>
          <p:cNvPr id="9" name="Rectangle 8">
            <a:extLst>
              <a:ext uri="{FF2B5EF4-FFF2-40B4-BE49-F238E27FC236}">
                <a16:creationId xmlns:a16="http://schemas.microsoft.com/office/drawing/2014/main" id="{BD604A2A-AC87-41CB-92FB-9A7CFF668126}"/>
              </a:ext>
            </a:extLst>
          </p:cNvPr>
          <p:cNvSpPr/>
          <p:nvPr/>
        </p:nvSpPr>
        <p:spPr>
          <a:xfrm>
            <a:off x="1747321" y="5608105"/>
            <a:ext cx="2878999" cy="646331"/>
          </a:xfrm>
          <a:prstGeom prst="rect">
            <a:avLst/>
          </a:prstGeom>
        </p:spPr>
        <p:txBody>
          <a:bodyPr wrap="square">
            <a:spAutoFit/>
          </a:bodyPr>
          <a:lstStyle/>
          <a:p>
            <a:r>
              <a:rPr lang="en-US" dirty="0"/>
              <a:t>Relevant words – ‘life, career, world, story, interview’</a:t>
            </a:r>
          </a:p>
        </p:txBody>
      </p:sp>
      <p:sp>
        <p:nvSpPr>
          <p:cNvPr id="10" name="Rectangle 9">
            <a:extLst>
              <a:ext uri="{FF2B5EF4-FFF2-40B4-BE49-F238E27FC236}">
                <a16:creationId xmlns:a16="http://schemas.microsoft.com/office/drawing/2014/main" id="{747C39E5-9BC9-4125-9F7B-3C927D5A0AEB}"/>
              </a:ext>
            </a:extLst>
          </p:cNvPr>
          <p:cNvSpPr/>
          <p:nvPr/>
        </p:nvSpPr>
        <p:spPr>
          <a:xfrm>
            <a:off x="8047024" y="5596027"/>
            <a:ext cx="2878999" cy="923330"/>
          </a:xfrm>
          <a:prstGeom prst="rect">
            <a:avLst/>
          </a:prstGeom>
        </p:spPr>
        <p:txBody>
          <a:bodyPr wrap="square">
            <a:spAutoFit/>
          </a:bodyPr>
          <a:lstStyle/>
          <a:p>
            <a:r>
              <a:rPr lang="en-US" dirty="0"/>
              <a:t>Relevant words – ‘</a:t>
            </a:r>
            <a:r>
              <a:rPr lang="en-US" dirty="0" err="1"/>
              <a:t>german</a:t>
            </a:r>
            <a:r>
              <a:rPr lang="en-US" dirty="0"/>
              <a:t>, order, plan, kill, mission, </a:t>
            </a:r>
            <a:r>
              <a:rPr lang="en-US" dirty="0" err="1"/>
              <a:t>american</a:t>
            </a:r>
            <a:r>
              <a:rPr lang="en-US" dirty="0"/>
              <a:t>’</a:t>
            </a:r>
          </a:p>
        </p:txBody>
      </p:sp>
    </p:spTree>
    <p:extLst>
      <p:ext uri="{BB962C8B-B14F-4D97-AF65-F5344CB8AC3E}">
        <p14:creationId xmlns:p14="http://schemas.microsoft.com/office/powerpoint/2010/main" val="4068258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wall, text&#10;&#10;Description generated with high confidence">
            <a:extLst>
              <a:ext uri="{FF2B5EF4-FFF2-40B4-BE49-F238E27FC236}">
                <a16:creationId xmlns:a16="http://schemas.microsoft.com/office/drawing/2014/main" id="{38A4D8E6-B5D7-44C2-A200-160D720DE721}"/>
              </a:ext>
            </a:extLst>
          </p:cNvPr>
          <p:cNvPicPr>
            <a:picLocks noGrp="1" noChangeAspect="1"/>
          </p:cNvPicPr>
          <p:nvPr>
            <p:ph sz="half" idx="1"/>
          </p:nvPr>
        </p:nvPicPr>
        <p:blipFill>
          <a:blip r:embed="rId2"/>
          <a:stretch>
            <a:fillRect/>
          </a:stretch>
        </p:blipFill>
        <p:spPr>
          <a:xfrm>
            <a:off x="433057" y="2964684"/>
            <a:ext cx="5181600" cy="2831374"/>
          </a:xfrm>
        </p:spPr>
      </p:pic>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[Crime, Western]</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close up of text on a black background&#10;&#10;Description generated with high confidence">
            <a:extLst>
              <a:ext uri="{FF2B5EF4-FFF2-40B4-BE49-F238E27FC236}">
                <a16:creationId xmlns:a16="http://schemas.microsoft.com/office/drawing/2014/main" id="{B109B846-04C8-4D24-BAB1-943B925A5309}"/>
              </a:ext>
            </a:extLst>
          </p:cNvPr>
          <p:cNvPicPr>
            <a:picLocks noGrp="1" noChangeAspect="1"/>
          </p:cNvPicPr>
          <p:nvPr>
            <p:ph sz="half" idx="2"/>
          </p:nvPr>
        </p:nvPicPr>
        <p:blipFill>
          <a:blip r:embed="rId3"/>
          <a:stretch>
            <a:fillRect/>
          </a:stretch>
        </p:blipFill>
        <p:spPr>
          <a:xfrm>
            <a:off x="6445073" y="2932079"/>
            <a:ext cx="5455917" cy="2987114"/>
          </a:xfrm>
          <a:prstGeom prst="rect">
            <a:avLst/>
          </a:prstGeom>
        </p:spPr>
      </p:pic>
      <p:sp>
        <p:nvSpPr>
          <p:cNvPr id="5" name="Footer Placeholder 4">
            <a:extLst>
              <a:ext uri="{FF2B5EF4-FFF2-40B4-BE49-F238E27FC236}">
                <a16:creationId xmlns:a16="http://schemas.microsoft.com/office/drawing/2014/main" id="{E78101FB-45D7-4ABD-A625-2DC7FD1E5C7D}"/>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dirty="0">
              <a:solidFill>
                <a:srgbClr val="898989"/>
              </a:solidFill>
              <a:latin typeface="+mn-lt"/>
              <a:ea typeface="+mn-ea"/>
              <a:cs typeface="+mn-cs"/>
            </a:endParaRPr>
          </a:p>
        </p:txBody>
      </p:sp>
      <p:sp>
        <p:nvSpPr>
          <p:cNvPr id="10" name="Rectangle 9">
            <a:extLst>
              <a:ext uri="{FF2B5EF4-FFF2-40B4-BE49-F238E27FC236}">
                <a16:creationId xmlns:a16="http://schemas.microsoft.com/office/drawing/2014/main" id="{440B62A1-BD6D-42E0-BBEE-3941C959D59C}"/>
              </a:ext>
            </a:extLst>
          </p:cNvPr>
          <p:cNvSpPr/>
          <p:nvPr/>
        </p:nvSpPr>
        <p:spPr>
          <a:xfrm>
            <a:off x="8047024" y="5596027"/>
            <a:ext cx="2878999" cy="646331"/>
          </a:xfrm>
          <a:prstGeom prst="rect">
            <a:avLst/>
          </a:prstGeom>
        </p:spPr>
        <p:txBody>
          <a:bodyPr wrap="square">
            <a:spAutoFit/>
          </a:bodyPr>
          <a:lstStyle/>
          <a:p>
            <a:r>
              <a:rPr lang="en-US" dirty="0"/>
              <a:t>Relevant words – ‘horse, sheriff, town, kill, Indian, gang’</a:t>
            </a:r>
          </a:p>
        </p:txBody>
      </p:sp>
      <p:sp>
        <p:nvSpPr>
          <p:cNvPr id="14" name="Rectangle 13">
            <a:extLst>
              <a:ext uri="{FF2B5EF4-FFF2-40B4-BE49-F238E27FC236}">
                <a16:creationId xmlns:a16="http://schemas.microsoft.com/office/drawing/2014/main" id="{343328B0-C508-4632-B539-A118C01E833C}"/>
              </a:ext>
            </a:extLst>
          </p:cNvPr>
          <p:cNvSpPr/>
          <p:nvPr/>
        </p:nvSpPr>
        <p:spPr>
          <a:xfrm>
            <a:off x="1654768" y="5596026"/>
            <a:ext cx="2878999" cy="646331"/>
          </a:xfrm>
          <a:prstGeom prst="rect">
            <a:avLst/>
          </a:prstGeom>
        </p:spPr>
        <p:txBody>
          <a:bodyPr wrap="square">
            <a:spAutoFit/>
          </a:bodyPr>
          <a:lstStyle/>
          <a:p>
            <a:r>
              <a:rPr lang="en-US" dirty="0"/>
              <a:t>Relevant words – ‘kill, murder, case, police, victim’</a:t>
            </a:r>
          </a:p>
        </p:txBody>
      </p:sp>
    </p:spTree>
    <p:extLst>
      <p:ext uri="{BB962C8B-B14F-4D97-AF65-F5344CB8AC3E}">
        <p14:creationId xmlns:p14="http://schemas.microsoft.com/office/powerpoint/2010/main" val="3186807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Top Corners Rounded 14">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E4239-D30C-40D2-A043-2248A0B347D3}"/>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dirty="0">
                <a:solidFill>
                  <a:schemeClr val="bg1"/>
                </a:solidFill>
                <a:latin typeface="+mj-lt"/>
                <a:ea typeface="+mj-ea"/>
                <a:cs typeface="+mj-cs"/>
              </a:rPr>
              <a:t>Correlation Analysis - Heatmap</a:t>
            </a:r>
          </a:p>
        </p:txBody>
      </p:sp>
      <p:cxnSp>
        <p:nvCxnSpPr>
          <p:cNvPr id="17" name="Straight Connector 16">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FD1541B4-BE18-44CC-93C0-F26592E1E4D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250099" y="220337"/>
            <a:ext cx="6620168" cy="6637663"/>
          </a:xfrm>
          <a:prstGeom prst="rect">
            <a:avLst/>
          </a:prstGeom>
          <a:noFill/>
        </p:spPr>
      </p:pic>
      <p:sp>
        <p:nvSpPr>
          <p:cNvPr id="16" name="Text Placeholder 3">
            <a:extLst>
              <a:ext uri="{FF2B5EF4-FFF2-40B4-BE49-F238E27FC236}">
                <a16:creationId xmlns:a16="http://schemas.microsoft.com/office/drawing/2014/main" id="{37A2342F-2E75-4048-B11B-F5845BD7AE86}"/>
              </a:ext>
            </a:extLst>
          </p:cNvPr>
          <p:cNvSpPr>
            <a:spLocks noGrp="1"/>
          </p:cNvSpPr>
          <p:nvPr>
            <p:ph type="body" sz="half" idx="2"/>
          </p:nvPr>
        </p:nvSpPr>
        <p:spPr>
          <a:xfrm>
            <a:off x="322263" y="2835274"/>
            <a:ext cx="4092575" cy="3293921"/>
          </a:xfrm>
        </p:spPr>
        <p:txBody>
          <a:bodyPr>
            <a:normAutofit lnSpcReduction="10000"/>
          </a:bodyPr>
          <a:lstStyle/>
          <a:p>
            <a:r>
              <a:rPr lang="en-US" dirty="0">
                <a:solidFill>
                  <a:schemeClr val="bg1"/>
                </a:solidFill>
              </a:rPr>
              <a:t>Genres with strong positive correlation</a:t>
            </a:r>
          </a:p>
          <a:p>
            <a:pPr marL="285750" indent="-285750">
              <a:buFont typeface="Arial" panose="020B0604020202020204" pitchFamily="34" charset="0"/>
              <a:buChar char="•"/>
            </a:pPr>
            <a:r>
              <a:rPr lang="en-US" dirty="0">
                <a:solidFill>
                  <a:schemeClr val="bg1"/>
                </a:solidFill>
              </a:rPr>
              <a:t>Action, Adventure, Fantasy &amp; Sci-Fi</a:t>
            </a:r>
          </a:p>
          <a:p>
            <a:pPr marL="285750" indent="-285750">
              <a:buFont typeface="Arial" panose="020B0604020202020204" pitchFamily="34" charset="0"/>
              <a:buChar char="•"/>
            </a:pPr>
            <a:r>
              <a:rPr lang="en-US" dirty="0">
                <a:solidFill>
                  <a:schemeClr val="bg1"/>
                </a:solidFill>
              </a:rPr>
              <a:t>Animation, Fantasy &amp; Family</a:t>
            </a:r>
          </a:p>
          <a:p>
            <a:pPr marL="285750" indent="-285750">
              <a:buFont typeface="Arial" panose="020B0604020202020204" pitchFamily="34" charset="0"/>
              <a:buChar char="•"/>
            </a:pPr>
            <a:r>
              <a:rPr lang="en-US" dirty="0">
                <a:solidFill>
                  <a:schemeClr val="bg1"/>
                </a:solidFill>
              </a:rPr>
              <a:t>Crime, Thriller, Mystery &amp; Drama</a:t>
            </a:r>
          </a:p>
          <a:p>
            <a:pPr marL="285750" indent="-285750">
              <a:buFont typeface="Arial" panose="020B0604020202020204" pitchFamily="34" charset="0"/>
              <a:buChar char="•"/>
            </a:pPr>
            <a:r>
              <a:rPr lang="en-US" dirty="0">
                <a:solidFill>
                  <a:schemeClr val="bg1"/>
                </a:solidFill>
              </a:rPr>
              <a:t>Drama &amp; Romance</a:t>
            </a:r>
          </a:p>
          <a:p>
            <a:pPr marL="285750" indent="-285750">
              <a:buFont typeface="Arial" panose="020B0604020202020204" pitchFamily="34" charset="0"/>
              <a:buChar char="•"/>
            </a:pPr>
            <a:r>
              <a:rPr lang="en-US" dirty="0">
                <a:solidFill>
                  <a:schemeClr val="bg1"/>
                </a:solidFill>
              </a:rPr>
              <a:t>Game-Show &amp; Reality-TV</a:t>
            </a:r>
          </a:p>
          <a:p>
            <a:pPr marL="285750" indent="-285750">
              <a:buFont typeface="Arial" panose="020B0604020202020204" pitchFamily="34" charset="0"/>
              <a:buChar char="•"/>
            </a:pPr>
            <a:r>
              <a:rPr lang="en-US" dirty="0">
                <a:solidFill>
                  <a:schemeClr val="bg1"/>
                </a:solidFill>
              </a:rPr>
              <a:t>War &amp; History</a:t>
            </a:r>
          </a:p>
          <a:p>
            <a:r>
              <a:rPr lang="en-US" dirty="0">
                <a:solidFill>
                  <a:schemeClr val="bg1"/>
                </a:solidFill>
              </a:rPr>
              <a:t>Genres with strong negative correlation</a:t>
            </a:r>
          </a:p>
          <a:p>
            <a:pPr marL="285750" indent="-285750">
              <a:buFont typeface="Arial" panose="020B0604020202020204" pitchFamily="34" charset="0"/>
              <a:buChar char="•"/>
            </a:pPr>
            <a:r>
              <a:rPr lang="en-US" dirty="0">
                <a:solidFill>
                  <a:schemeClr val="bg1"/>
                </a:solidFill>
              </a:rPr>
              <a:t>Animation &amp; Drama</a:t>
            </a:r>
          </a:p>
          <a:p>
            <a:pPr marL="285750" indent="-285750">
              <a:buFont typeface="Arial" panose="020B0604020202020204" pitchFamily="34" charset="0"/>
              <a:buChar char="•"/>
            </a:pPr>
            <a:r>
              <a:rPr lang="en-US" dirty="0">
                <a:solidFill>
                  <a:schemeClr val="bg1"/>
                </a:solidFill>
              </a:rPr>
              <a:t>Comedy &amp; Documentary</a:t>
            </a:r>
          </a:p>
        </p:txBody>
      </p:sp>
    </p:spTree>
    <p:extLst>
      <p:ext uri="{BB962C8B-B14F-4D97-AF65-F5344CB8AC3E}">
        <p14:creationId xmlns:p14="http://schemas.microsoft.com/office/powerpoint/2010/main" val="3568644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76889-003A-4581-8E87-AEC1E749EB1E}"/>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Multi-Genre Distribution Plots</a:t>
            </a:r>
          </a:p>
        </p:txBody>
      </p:sp>
      <p:sp>
        <p:nvSpPr>
          <p:cNvPr id="34" name="Content Placeholder 13">
            <a:extLst>
              <a:ext uri="{FF2B5EF4-FFF2-40B4-BE49-F238E27FC236}">
                <a16:creationId xmlns:a16="http://schemas.microsoft.com/office/drawing/2014/main" id="{2B20BA72-8412-485C-9DB1-8799ADDEB1D6}"/>
              </a:ext>
            </a:extLst>
          </p:cNvPr>
          <p:cNvSpPr>
            <a:spLocks noGrp="1"/>
          </p:cNvSpPr>
          <p:nvPr>
            <p:ph sz="half"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04F4F"/>
                </a:solidFill>
              </a:rPr>
              <a:t>80% of the Crime, Mystery &amp; Romance movies are also categorized as Drama</a:t>
            </a:r>
          </a:p>
        </p:txBody>
      </p:sp>
      <p:pic>
        <p:nvPicPr>
          <p:cNvPr id="9" name="Content Placeholder 8" descr="A screenshot of a cell phone&#10;&#10;Description generated with very high confidence">
            <a:extLst>
              <a:ext uri="{FF2B5EF4-FFF2-40B4-BE49-F238E27FC236}">
                <a16:creationId xmlns:a16="http://schemas.microsoft.com/office/drawing/2014/main" id="{1D52C854-C27E-445B-989A-BFCFD1231C4C}"/>
              </a:ext>
            </a:extLst>
          </p:cNvPr>
          <p:cNvPicPr>
            <a:picLocks noGrp="1" noChangeAspect="1"/>
          </p:cNvPicPr>
          <p:nvPr>
            <p:ph sz="half" idx="2"/>
          </p:nvPr>
        </p:nvPicPr>
        <p:blipFill>
          <a:blip r:embed="rId2"/>
          <a:stretch>
            <a:fillRect/>
          </a:stretch>
        </p:blipFill>
        <p:spPr>
          <a:xfrm>
            <a:off x="320040" y="536209"/>
            <a:ext cx="3425609" cy="3540681"/>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E6F165C5-856D-4E67-8758-9A761ADB3BE6}"/>
              </a:ext>
            </a:extLst>
          </p:cNvPr>
          <p:cNvPicPr>
            <a:picLocks noChangeAspect="1"/>
          </p:cNvPicPr>
          <p:nvPr/>
        </p:nvPicPr>
        <p:blipFill>
          <a:blip r:embed="rId3"/>
          <a:stretch>
            <a:fillRect/>
          </a:stretch>
        </p:blipFill>
        <p:spPr>
          <a:xfrm>
            <a:off x="4385729" y="532222"/>
            <a:ext cx="3433324" cy="3548655"/>
          </a:xfrm>
          <a:prstGeom prst="rect">
            <a:avLst/>
          </a:prstGeom>
        </p:spPr>
      </p:pic>
      <p:cxnSp>
        <p:nvCxnSpPr>
          <p:cNvPr id="59" name="Straight Connector 5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2" name="Content Placeholder 6" descr="A screenshot of a cell phone&#10;&#10;Description generated with very high confidence">
            <a:extLst>
              <a:ext uri="{FF2B5EF4-FFF2-40B4-BE49-F238E27FC236}">
                <a16:creationId xmlns:a16="http://schemas.microsoft.com/office/drawing/2014/main" id="{E226F4E8-CD73-4B77-8E2E-0F075B33F64C}"/>
              </a:ext>
            </a:extLst>
          </p:cNvPr>
          <p:cNvPicPr>
            <a:picLocks noChangeAspect="1"/>
          </p:cNvPicPr>
          <p:nvPr/>
        </p:nvPicPr>
        <p:blipFill>
          <a:blip r:embed="rId4"/>
          <a:stretch>
            <a:fillRect/>
          </a:stretch>
        </p:blipFill>
        <p:spPr>
          <a:xfrm>
            <a:off x="8449725" y="507631"/>
            <a:ext cx="3423916" cy="3642464"/>
          </a:xfrm>
          <a:prstGeom prst="rect">
            <a:avLst/>
          </a:prstGeom>
        </p:spPr>
      </p:pic>
      <p:cxnSp>
        <p:nvCxnSpPr>
          <p:cNvPr id="61" name="Straight Connector 6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617F2A4-0672-472D-A8AC-AC21CFFE4C80}"/>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750087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F3A86-6C57-42B4-93B1-7714FE5352A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Multi-Genre Distribution Plots</a:t>
            </a:r>
          </a:p>
        </p:txBody>
      </p:sp>
      <p:sp>
        <p:nvSpPr>
          <p:cNvPr id="14" name="Content Placeholder 13">
            <a:extLst>
              <a:ext uri="{FF2B5EF4-FFF2-40B4-BE49-F238E27FC236}">
                <a16:creationId xmlns:a16="http://schemas.microsoft.com/office/drawing/2014/main" id="{C4E3A2BB-BE2D-43F7-B8DF-941074225A50}"/>
              </a:ext>
            </a:extLst>
          </p:cNvPr>
          <p:cNvSpPr>
            <a:spLocks noGrp="1"/>
          </p:cNvSpPr>
          <p:nvPr>
            <p:ph sz="half" idx="1"/>
          </p:nvPr>
        </p:nvSpPr>
        <p:spPr>
          <a:xfrm>
            <a:off x="841973" y="5815698"/>
            <a:ext cx="10547286" cy="420001"/>
          </a:xfrm>
        </p:spPr>
        <p:txBody>
          <a:bodyPr vert="horz" lIns="91440" tIns="45720" rIns="91440" bIns="45720" rtlCol="0">
            <a:noAutofit/>
          </a:bodyPr>
          <a:lstStyle/>
          <a:p>
            <a:pPr marL="0" indent="0" algn="ctr">
              <a:buNone/>
            </a:pPr>
            <a:r>
              <a:rPr lang="en-US" sz="2000" dirty="0">
                <a:solidFill>
                  <a:srgbClr val="E04F4F"/>
                </a:solidFill>
              </a:rPr>
              <a:t>65% of Musical movies are Comedy, 60% of War movies are Drama, Half of Short movies are Comedies</a:t>
            </a:r>
          </a:p>
        </p:txBody>
      </p:sp>
      <p:pic>
        <p:nvPicPr>
          <p:cNvPr id="9" name="Content Placeholder 8" descr="A screenshot of a cell phone&#10;&#10;Description generated with very high confidence">
            <a:extLst>
              <a:ext uri="{FF2B5EF4-FFF2-40B4-BE49-F238E27FC236}">
                <a16:creationId xmlns:a16="http://schemas.microsoft.com/office/drawing/2014/main" id="{18A28391-2592-437A-A00E-A18AA3D1D1E5}"/>
              </a:ext>
            </a:extLst>
          </p:cNvPr>
          <p:cNvPicPr>
            <a:picLocks noGrp="1" noChangeAspect="1"/>
          </p:cNvPicPr>
          <p:nvPr>
            <p:ph sz="half" idx="2"/>
          </p:nvPr>
        </p:nvPicPr>
        <p:blipFill>
          <a:blip r:embed="rId2"/>
          <a:stretch>
            <a:fillRect/>
          </a:stretch>
        </p:blipFill>
        <p:spPr>
          <a:xfrm>
            <a:off x="4383195" y="477749"/>
            <a:ext cx="3425609" cy="3644265"/>
          </a:xfrm>
          <a:prstGeom prst="rect">
            <a:avLst/>
          </a:prstGeom>
        </p:spPr>
      </p:pic>
      <p:pic>
        <p:nvPicPr>
          <p:cNvPr id="12" name="Content Placeholder 6" descr="A screenshot of a cell phone&#10;&#10;Description generated with very high confidence">
            <a:extLst>
              <a:ext uri="{FF2B5EF4-FFF2-40B4-BE49-F238E27FC236}">
                <a16:creationId xmlns:a16="http://schemas.microsoft.com/office/drawing/2014/main" id="{AD33DD6E-DBD9-4521-A49A-816672D353C6}"/>
              </a:ext>
            </a:extLst>
          </p:cNvPr>
          <p:cNvPicPr>
            <a:picLocks noChangeAspect="1"/>
          </p:cNvPicPr>
          <p:nvPr/>
        </p:nvPicPr>
        <p:blipFill>
          <a:blip r:embed="rId3"/>
          <a:stretch>
            <a:fillRect/>
          </a:stretch>
        </p:blipFill>
        <p:spPr>
          <a:xfrm>
            <a:off x="336041" y="477749"/>
            <a:ext cx="3433324" cy="3548655"/>
          </a:xfrm>
          <a:prstGeom prst="rect">
            <a:avLst/>
          </a:prstGeom>
        </p:spPr>
      </p:pic>
      <p:cxnSp>
        <p:nvCxnSpPr>
          <p:cNvPr id="49" name="Straight Connector 4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cell phone&#10;&#10;Description generated with very high confidence">
            <a:extLst>
              <a:ext uri="{FF2B5EF4-FFF2-40B4-BE49-F238E27FC236}">
                <a16:creationId xmlns:a16="http://schemas.microsoft.com/office/drawing/2014/main" id="{69653C8E-173D-4A18-A46D-F2B8E0EFB405}"/>
              </a:ext>
            </a:extLst>
          </p:cNvPr>
          <p:cNvPicPr>
            <a:picLocks noChangeAspect="1"/>
          </p:cNvPicPr>
          <p:nvPr/>
        </p:nvPicPr>
        <p:blipFill>
          <a:blip r:embed="rId4"/>
          <a:stretch>
            <a:fillRect/>
          </a:stretch>
        </p:blipFill>
        <p:spPr>
          <a:xfrm>
            <a:off x="8449725" y="507631"/>
            <a:ext cx="3423916" cy="3642464"/>
          </a:xfrm>
          <a:prstGeom prst="rect">
            <a:avLst/>
          </a:prstGeom>
        </p:spPr>
      </p:pic>
      <p:cxnSp>
        <p:nvCxnSpPr>
          <p:cNvPr id="51" name="Straight Connector 5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23A6B65D-C4E0-4FF0-AA01-F5030405822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2396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13029-3AC0-43C4-8DE1-44B956E3044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a:solidFill>
                  <a:srgbClr val="FFFFFF"/>
                </a:solidFill>
              </a:rPr>
              <a:t>Number of Genres for [Sci-Fi, Adventure, Fantasy]</a:t>
            </a:r>
          </a:p>
        </p:txBody>
      </p:sp>
      <p:sp>
        <p:nvSpPr>
          <p:cNvPr id="30" name="Content Placeholder 15">
            <a:extLst>
              <a:ext uri="{FF2B5EF4-FFF2-40B4-BE49-F238E27FC236}">
                <a16:creationId xmlns:a16="http://schemas.microsoft.com/office/drawing/2014/main" id="{87BA7F3A-C6B5-4748-8013-9E361DE8AC6C}"/>
              </a:ext>
            </a:extLst>
          </p:cNvPr>
          <p:cNvSpPr>
            <a:spLocks noGrp="1"/>
          </p:cNvSpPr>
          <p:nvPr>
            <p:ph sz="half"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04F4F"/>
                </a:solidFill>
              </a:rPr>
              <a:t>Adventure, Fantasy, Sci-Fi have 3 to 6 categories</a:t>
            </a:r>
          </a:p>
        </p:txBody>
      </p:sp>
      <p:pic>
        <p:nvPicPr>
          <p:cNvPr id="11" name="Picture 10" descr="A screenshot of a cell phone&#10;&#10;Description generated with high confidence">
            <a:extLst>
              <a:ext uri="{FF2B5EF4-FFF2-40B4-BE49-F238E27FC236}">
                <a16:creationId xmlns:a16="http://schemas.microsoft.com/office/drawing/2014/main" id="{5021624F-7B9D-42D2-9495-9E7513A075BF}"/>
              </a:ext>
            </a:extLst>
          </p:cNvPr>
          <p:cNvPicPr>
            <a:picLocks noChangeAspect="1"/>
          </p:cNvPicPr>
          <p:nvPr/>
        </p:nvPicPr>
        <p:blipFill>
          <a:blip r:embed="rId2"/>
          <a:stretch>
            <a:fillRect/>
          </a:stretch>
        </p:blipFill>
        <p:spPr>
          <a:xfrm>
            <a:off x="320040" y="679385"/>
            <a:ext cx="3425609" cy="3254328"/>
          </a:xfrm>
          <a:prstGeom prst="rect">
            <a:avLst/>
          </a:prstGeom>
        </p:spPr>
      </p:pic>
      <p:pic>
        <p:nvPicPr>
          <p:cNvPr id="14" name="Content Placeholder 6" descr="A screenshot of a cell phone&#10;&#10;Description generated with very high confidence">
            <a:extLst>
              <a:ext uri="{FF2B5EF4-FFF2-40B4-BE49-F238E27FC236}">
                <a16:creationId xmlns:a16="http://schemas.microsoft.com/office/drawing/2014/main" id="{562E88DD-82AC-4CEA-8D6D-BCB23BA6A7E1}"/>
              </a:ext>
            </a:extLst>
          </p:cNvPr>
          <p:cNvPicPr>
            <a:picLocks noChangeAspect="1"/>
          </p:cNvPicPr>
          <p:nvPr/>
        </p:nvPicPr>
        <p:blipFill>
          <a:blip r:embed="rId3"/>
          <a:stretch>
            <a:fillRect/>
          </a:stretch>
        </p:blipFill>
        <p:spPr>
          <a:xfrm>
            <a:off x="4385729" y="675721"/>
            <a:ext cx="3433324" cy="3261657"/>
          </a:xfrm>
          <a:prstGeom prst="rect">
            <a:avLst/>
          </a:prstGeom>
        </p:spPr>
      </p:pic>
      <p:cxnSp>
        <p:nvCxnSpPr>
          <p:cNvPr id="50" name="Straight Connector 49">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generated with very high confidence">
            <a:extLst>
              <a:ext uri="{FF2B5EF4-FFF2-40B4-BE49-F238E27FC236}">
                <a16:creationId xmlns:a16="http://schemas.microsoft.com/office/drawing/2014/main" id="{F1527C6F-9DF5-4554-8879-255C6DEB16D4}"/>
              </a:ext>
            </a:extLst>
          </p:cNvPr>
          <p:cNvPicPr>
            <a:picLocks noGrp="1" noChangeAspect="1"/>
          </p:cNvPicPr>
          <p:nvPr>
            <p:ph sz="half" idx="2"/>
          </p:nvPr>
        </p:nvPicPr>
        <p:blipFill>
          <a:blip r:embed="rId4"/>
          <a:stretch>
            <a:fillRect/>
          </a:stretch>
        </p:blipFill>
        <p:spPr>
          <a:xfrm>
            <a:off x="8449725" y="702503"/>
            <a:ext cx="3423916" cy="3252720"/>
          </a:xfrm>
          <a:prstGeom prst="rect">
            <a:avLst/>
          </a:prstGeom>
        </p:spPr>
      </p:pic>
      <p:cxnSp>
        <p:nvCxnSpPr>
          <p:cNvPr id="55" name="Straight Connector 51">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2A5B099-6F8C-49EF-A132-5A07ADB8DAB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13714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4AAED-CE6E-48D5-AFEC-10738FEE0621}"/>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a:solidFill>
                  <a:srgbClr val="FFFFFF"/>
                </a:solidFill>
              </a:rPr>
              <a:t>Number of Genres for [Adult, Reality-TV, Western]</a:t>
            </a:r>
          </a:p>
        </p:txBody>
      </p:sp>
      <p:sp>
        <p:nvSpPr>
          <p:cNvPr id="18" name="Content Placeholder 17">
            <a:extLst>
              <a:ext uri="{FF2B5EF4-FFF2-40B4-BE49-F238E27FC236}">
                <a16:creationId xmlns:a16="http://schemas.microsoft.com/office/drawing/2014/main" id="{2BD62064-BD5E-4738-800C-EDC83705F21B}"/>
              </a:ext>
            </a:extLst>
          </p:cNvPr>
          <p:cNvSpPr>
            <a:spLocks noGrp="1"/>
          </p:cNvSpPr>
          <p:nvPr>
            <p:ph sz="half"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04F4F"/>
                </a:solidFill>
              </a:rPr>
              <a:t>Adult, Reality-TV, Western are typically categorized to a single genre</a:t>
            </a:r>
          </a:p>
        </p:txBody>
      </p:sp>
      <p:pic>
        <p:nvPicPr>
          <p:cNvPr id="9" name="Content Placeholder 8" descr="A screenshot of a cell phone&#10;&#10;Description generated with very high confidence">
            <a:extLst>
              <a:ext uri="{FF2B5EF4-FFF2-40B4-BE49-F238E27FC236}">
                <a16:creationId xmlns:a16="http://schemas.microsoft.com/office/drawing/2014/main" id="{3685995E-D587-4E24-A9C8-632CEE99C73E}"/>
              </a:ext>
            </a:extLst>
          </p:cNvPr>
          <p:cNvPicPr>
            <a:picLocks noGrp="1" noChangeAspect="1"/>
          </p:cNvPicPr>
          <p:nvPr>
            <p:ph sz="half" idx="2"/>
          </p:nvPr>
        </p:nvPicPr>
        <p:blipFill>
          <a:blip r:embed="rId2"/>
          <a:stretch>
            <a:fillRect/>
          </a:stretch>
        </p:blipFill>
        <p:spPr>
          <a:xfrm>
            <a:off x="320040" y="679385"/>
            <a:ext cx="3425609" cy="3254328"/>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9D93CE60-B7B2-46F0-888C-6CD29373C115}"/>
              </a:ext>
            </a:extLst>
          </p:cNvPr>
          <p:cNvPicPr>
            <a:picLocks noChangeAspect="1"/>
          </p:cNvPicPr>
          <p:nvPr/>
        </p:nvPicPr>
        <p:blipFill>
          <a:blip r:embed="rId3"/>
          <a:stretch>
            <a:fillRect/>
          </a:stretch>
        </p:blipFill>
        <p:spPr>
          <a:xfrm>
            <a:off x="4385729" y="675721"/>
            <a:ext cx="3433324" cy="3261657"/>
          </a:xfrm>
          <a:prstGeom prst="rect">
            <a:avLst/>
          </a:prstGeom>
        </p:spPr>
      </p:pic>
      <p:cxnSp>
        <p:nvCxnSpPr>
          <p:cNvPr id="36" name="Straight Connector 3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6" name="Content Placeholder 6" descr="A screenshot of a cell phone&#10;&#10;Description generated with very high confidence">
            <a:extLst>
              <a:ext uri="{FF2B5EF4-FFF2-40B4-BE49-F238E27FC236}">
                <a16:creationId xmlns:a16="http://schemas.microsoft.com/office/drawing/2014/main" id="{C7E8D4A0-0A1F-4C4A-80D1-A0C81AEA420B}"/>
              </a:ext>
            </a:extLst>
          </p:cNvPr>
          <p:cNvPicPr>
            <a:picLocks noChangeAspect="1"/>
          </p:cNvPicPr>
          <p:nvPr/>
        </p:nvPicPr>
        <p:blipFill>
          <a:blip r:embed="rId4"/>
          <a:stretch>
            <a:fillRect/>
          </a:stretch>
        </p:blipFill>
        <p:spPr>
          <a:xfrm>
            <a:off x="8449725" y="702503"/>
            <a:ext cx="3423916" cy="3252720"/>
          </a:xfrm>
          <a:prstGeom prst="rect">
            <a:avLst/>
          </a:prstGeom>
        </p:spPr>
      </p:pic>
      <p:cxnSp>
        <p:nvCxnSpPr>
          <p:cNvPr id="38" name="Straight Connector 3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16316BB-9CD0-4F12-B26E-98DE58F2A1FF}"/>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346098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Text Preprocessing</a:t>
            </a:r>
          </a:p>
        </p:txBody>
      </p:sp>
      <p:cxnSp>
        <p:nvCxnSpPr>
          <p:cNvPr id="75" name="Straight Connector 7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67273BA3-16AB-4549-8358-DBDB8C962211}"/>
              </a:ext>
            </a:extLst>
          </p:cNvPr>
          <p:cNvPicPr>
            <a:picLocks noChangeAspect="1"/>
          </p:cNvPicPr>
          <p:nvPr/>
        </p:nvPicPr>
        <p:blipFill>
          <a:blip r:embed="rId2"/>
          <a:stretch>
            <a:fillRect/>
          </a:stretch>
        </p:blipFill>
        <p:spPr>
          <a:xfrm>
            <a:off x="122694" y="1286596"/>
            <a:ext cx="3775899" cy="937858"/>
          </a:xfrm>
          <a:prstGeom prst="rect">
            <a:avLst/>
          </a:prstGeom>
        </p:spPr>
      </p:pic>
      <p:sp>
        <p:nvSpPr>
          <p:cNvPr id="52" name="Content Placeholder 17">
            <a:extLst>
              <a:ext uri="{FF2B5EF4-FFF2-40B4-BE49-F238E27FC236}">
                <a16:creationId xmlns:a16="http://schemas.microsoft.com/office/drawing/2014/main" id="{4E9C9B85-9A5D-4DD6-AC26-C4E608B5ED83}"/>
              </a:ext>
            </a:extLst>
          </p:cNvPr>
          <p:cNvSpPr txBox="1">
            <a:spLocks/>
          </p:cNvSpPr>
          <p:nvPr/>
        </p:nvSpPr>
        <p:spPr>
          <a:xfrm>
            <a:off x="827355" y="2490816"/>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Remove HTML Tags</a:t>
            </a:r>
          </a:p>
        </p:txBody>
      </p:sp>
      <p:cxnSp>
        <p:nvCxnSpPr>
          <p:cNvPr id="53" name="Connector: Curved 52">
            <a:extLst>
              <a:ext uri="{FF2B5EF4-FFF2-40B4-BE49-F238E27FC236}">
                <a16:creationId xmlns:a16="http://schemas.microsoft.com/office/drawing/2014/main" id="{A026D457-463C-48E3-A3CE-47AC43B8C328}"/>
              </a:ext>
            </a:extLst>
          </p:cNvPr>
          <p:cNvCxnSpPr>
            <a:cxnSpLocks/>
          </p:cNvCxnSpPr>
          <p:nvPr/>
        </p:nvCxnSpPr>
        <p:spPr>
          <a:xfrm rot="10800000" flipV="1">
            <a:off x="1314858" y="1510882"/>
            <a:ext cx="1394231" cy="583158"/>
          </a:xfrm>
          <a:prstGeom prst="curvedConnector3">
            <a:avLst>
              <a:gd name="adj1" fmla="val -6494"/>
            </a:avLst>
          </a:prstGeom>
          <a:ln w="28575">
            <a:solidFill>
              <a:srgbClr val="E05050"/>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17">
            <a:extLst>
              <a:ext uri="{FF2B5EF4-FFF2-40B4-BE49-F238E27FC236}">
                <a16:creationId xmlns:a16="http://schemas.microsoft.com/office/drawing/2014/main" id="{04D9E850-05E4-4566-B5AA-BFDAC8DBCA43}"/>
              </a:ext>
            </a:extLst>
          </p:cNvPr>
          <p:cNvSpPr txBox="1">
            <a:spLocks/>
          </p:cNvSpPr>
          <p:nvPr/>
        </p:nvSpPr>
        <p:spPr>
          <a:xfrm>
            <a:off x="8590722" y="3632828"/>
            <a:ext cx="3145053"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Keep only alphabetic strings</a:t>
            </a:r>
          </a:p>
        </p:txBody>
      </p:sp>
      <p:pic>
        <p:nvPicPr>
          <p:cNvPr id="57" name="Picture 56">
            <a:extLst>
              <a:ext uri="{FF2B5EF4-FFF2-40B4-BE49-F238E27FC236}">
                <a16:creationId xmlns:a16="http://schemas.microsoft.com/office/drawing/2014/main" id="{4175E3A4-F720-40B3-A3DC-222213368588}"/>
              </a:ext>
            </a:extLst>
          </p:cNvPr>
          <p:cNvPicPr>
            <a:picLocks noChangeAspect="1"/>
          </p:cNvPicPr>
          <p:nvPr/>
        </p:nvPicPr>
        <p:blipFill>
          <a:blip r:embed="rId3"/>
          <a:stretch>
            <a:fillRect/>
          </a:stretch>
        </p:blipFill>
        <p:spPr>
          <a:xfrm>
            <a:off x="8275300" y="2881358"/>
            <a:ext cx="3775899" cy="592297"/>
          </a:xfrm>
          <a:prstGeom prst="rect">
            <a:avLst/>
          </a:prstGeom>
        </p:spPr>
      </p:pic>
      <p:pic>
        <p:nvPicPr>
          <p:cNvPr id="59" name="Content Placeholder 11">
            <a:extLst>
              <a:ext uri="{FF2B5EF4-FFF2-40B4-BE49-F238E27FC236}">
                <a16:creationId xmlns:a16="http://schemas.microsoft.com/office/drawing/2014/main" id="{256C6CCB-14FD-45B1-919A-65619920860C}"/>
              </a:ext>
            </a:extLst>
          </p:cNvPr>
          <p:cNvPicPr>
            <a:picLocks noChangeAspect="1"/>
          </p:cNvPicPr>
          <p:nvPr/>
        </p:nvPicPr>
        <p:blipFill>
          <a:blip r:embed="rId4"/>
          <a:stretch>
            <a:fillRect/>
          </a:stretch>
        </p:blipFill>
        <p:spPr>
          <a:xfrm>
            <a:off x="4862937" y="843326"/>
            <a:ext cx="2438503" cy="1530160"/>
          </a:xfrm>
          <a:prstGeom prst="rect">
            <a:avLst/>
          </a:prstGeom>
        </p:spPr>
      </p:pic>
      <p:sp>
        <p:nvSpPr>
          <p:cNvPr id="61" name="Content Placeholder 17">
            <a:extLst>
              <a:ext uri="{FF2B5EF4-FFF2-40B4-BE49-F238E27FC236}">
                <a16:creationId xmlns:a16="http://schemas.microsoft.com/office/drawing/2014/main" id="{4FB76C2B-2F1B-46D9-93CE-11A091E8D47A}"/>
              </a:ext>
            </a:extLst>
          </p:cNvPr>
          <p:cNvSpPr txBox="1">
            <a:spLocks/>
          </p:cNvSpPr>
          <p:nvPr/>
        </p:nvSpPr>
        <p:spPr>
          <a:xfrm>
            <a:off x="4855854" y="2534353"/>
            <a:ext cx="2273990" cy="4200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Remove Punctuations</a:t>
            </a:r>
          </a:p>
        </p:txBody>
      </p:sp>
      <p:pic>
        <p:nvPicPr>
          <p:cNvPr id="63" name="Picture 62">
            <a:extLst>
              <a:ext uri="{FF2B5EF4-FFF2-40B4-BE49-F238E27FC236}">
                <a16:creationId xmlns:a16="http://schemas.microsoft.com/office/drawing/2014/main" id="{402597F6-7E80-41A4-A901-0E3C203FA153}"/>
              </a:ext>
            </a:extLst>
          </p:cNvPr>
          <p:cNvPicPr>
            <a:picLocks noChangeAspect="1"/>
          </p:cNvPicPr>
          <p:nvPr/>
        </p:nvPicPr>
        <p:blipFill>
          <a:blip r:embed="rId5"/>
          <a:stretch>
            <a:fillRect/>
          </a:stretch>
        </p:blipFill>
        <p:spPr>
          <a:xfrm>
            <a:off x="9030201" y="269867"/>
            <a:ext cx="2438503" cy="1324900"/>
          </a:xfrm>
          <a:prstGeom prst="rect">
            <a:avLst/>
          </a:prstGeom>
        </p:spPr>
      </p:pic>
      <p:sp>
        <p:nvSpPr>
          <p:cNvPr id="68" name="Content Placeholder 17">
            <a:extLst>
              <a:ext uri="{FF2B5EF4-FFF2-40B4-BE49-F238E27FC236}">
                <a16:creationId xmlns:a16="http://schemas.microsoft.com/office/drawing/2014/main" id="{6F239464-EECC-4F68-81DB-F1D686BBB2B8}"/>
              </a:ext>
            </a:extLst>
          </p:cNvPr>
          <p:cNvSpPr txBox="1">
            <a:spLocks/>
          </p:cNvSpPr>
          <p:nvPr/>
        </p:nvSpPr>
        <p:spPr>
          <a:xfrm>
            <a:off x="9048310" y="1755634"/>
            <a:ext cx="2438503" cy="7485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Convert accented characters to ASCII</a:t>
            </a:r>
          </a:p>
        </p:txBody>
      </p:sp>
    </p:spTree>
    <p:extLst>
      <p:ext uri="{BB962C8B-B14F-4D97-AF65-F5344CB8AC3E}">
        <p14:creationId xmlns:p14="http://schemas.microsoft.com/office/powerpoint/2010/main" val="714503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1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Text Preprocessing</a:t>
            </a:r>
          </a:p>
        </p:txBody>
      </p:sp>
      <p:pic>
        <p:nvPicPr>
          <p:cNvPr id="6" name="Content Placeholder 5">
            <a:extLst>
              <a:ext uri="{FF2B5EF4-FFF2-40B4-BE49-F238E27FC236}">
                <a16:creationId xmlns:a16="http://schemas.microsoft.com/office/drawing/2014/main" id="{35EE4C56-A01E-45F2-A33E-B6F09BB0C38E}"/>
              </a:ext>
            </a:extLst>
          </p:cNvPr>
          <p:cNvPicPr>
            <a:picLocks noGrp="1" noChangeAspect="1"/>
          </p:cNvPicPr>
          <p:nvPr>
            <p:ph sz="half" idx="2"/>
          </p:nvPr>
        </p:nvPicPr>
        <p:blipFill>
          <a:blip r:embed="rId2"/>
          <a:stretch>
            <a:fillRect/>
          </a:stretch>
        </p:blipFill>
        <p:spPr>
          <a:xfrm>
            <a:off x="8504729" y="1536633"/>
            <a:ext cx="3425609" cy="1070502"/>
          </a:xfrm>
          <a:prstGeom prst="rect">
            <a:avLst/>
          </a:prstGeom>
        </p:spPr>
      </p:pic>
      <p:pic>
        <p:nvPicPr>
          <p:cNvPr id="4" name="Picture 3">
            <a:extLst>
              <a:ext uri="{FF2B5EF4-FFF2-40B4-BE49-F238E27FC236}">
                <a16:creationId xmlns:a16="http://schemas.microsoft.com/office/drawing/2014/main" id="{FEC08814-12CB-4B6C-8467-455FA1C73781}"/>
              </a:ext>
            </a:extLst>
          </p:cNvPr>
          <p:cNvPicPr>
            <a:picLocks noChangeAspect="1"/>
          </p:cNvPicPr>
          <p:nvPr/>
        </p:nvPicPr>
        <p:blipFill>
          <a:blip r:embed="rId3"/>
          <a:stretch>
            <a:fillRect/>
          </a:stretch>
        </p:blipFill>
        <p:spPr>
          <a:xfrm>
            <a:off x="410097" y="1430757"/>
            <a:ext cx="3433324" cy="982773"/>
          </a:xfrm>
          <a:prstGeom prst="rect">
            <a:avLst/>
          </a:prstGeom>
        </p:spPr>
      </p:pic>
      <p:cxnSp>
        <p:nvCxnSpPr>
          <p:cNvPr id="16" name="Straight Connector 1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E85A23B-9148-4F2B-8F5D-622FF8277BC5}"/>
              </a:ext>
            </a:extLst>
          </p:cNvPr>
          <p:cNvPicPr>
            <a:picLocks noChangeAspect="1"/>
          </p:cNvPicPr>
          <p:nvPr/>
        </p:nvPicPr>
        <p:blipFill>
          <a:blip r:embed="rId4"/>
          <a:stretch>
            <a:fillRect/>
          </a:stretch>
        </p:blipFill>
        <p:spPr>
          <a:xfrm>
            <a:off x="4418712" y="731134"/>
            <a:ext cx="3423916" cy="3163302"/>
          </a:xfrm>
          <a:prstGeom prst="rect">
            <a:avLst/>
          </a:prstGeom>
        </p:spPr>
      </p:pic>
      <p:cxnSp>
        <p:nvCxnSpPr>
          <p:cNvPr id="18" name="Straight Connector 1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4" name="Content Placeholder 17">
            <a:extLst>
              <a:ext uri="{FF2B5EF4-FFF2-40B4-BE49-F238E27FC236}">
                <a16:creationId xmlns:a16="http://schemas.microsoft.com/office/drawing/2014/main" id="{7530E7BF-6441-47D7-B3DE-130702A4FD81}"/>
              </a:ext>
            </a:extLst>
          </p:cNvPr>
          <p:cNvSpPr txBox="1">
            <a:spLocks/>
          </p:cNvSpPr>
          <p:nvPr/>
        </p:nvSpPr>
        <p:spPr>
          <a:xfrm>
            <a:off x="989764" y="2674360"/>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Stop words removal</a:t>
            </a:r>
          </a:p>
        </p:txBody>
      </p:sp>
      <p:sp>
        <p:nvSpPr>
          <p:cNvPr id="25" name="Content Placeholder 17">
            <a:extLst>
              <a:ext uri="{FF2B5EF4-FFF2-40B4-BE49-F238E27FC236}">
                <a16:creationId xmlns:a16="http://schemas.microsoft.com/office/drawing/2014/main" id="{21197E68-6DE7-4F92-9AF1-CE2170979C63}"/>
              </a:ext>
            </a:extLst>
          </p:cNvPr>
          <p:cNvSpPr txBox="1">
            <a:spLocks/>
          </p:cNvSpPr>
          <p:nvPr/>
        </p:nvSpPr>
        <p:spPr>
          <a:xfrm>
            <a:off x="8881801" y="2808179"/>
            <a:ext cx="2671464" cy="4200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Lower casing all the words</a:t>
            </a:r>
          </a:p>
        </p:txBody>
      </p:sp>
      <p:sp>
        <p:nvSpPr>
          <p:cNvPr id="26" name="Content Placeholder 17">
            <a:extLst>
              <a:ext uri="{FF2B5EF4-FFF2-40B4-BE49-F238E27FC236}">
                <a16:creationId xmlns:a16="http://schemas.microsoft.com/office/drawing/2014/main" id="{D4B4A1A0-6FAB-42EF-B801-CE3A6F9788A8}"/>
              </a:ext>
            </a:extLst>
          </p:cNvPr>
          <p:cNvSpPr txBox="1">
            <a:spLocks/>
          </p:cNvSpPr>
          <p:nvPr/>
        </p:nvSpPr>
        <p:spPr>
          <a:xfrm>
            <a:off x="4984540" y="4024561"/>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Lemmatization</a:t>
            </a:r>
          </a:p>
        </p:txBody>
      </p:sp>
    </p:spTree>
    <p:extLst>
      <p:ext uri="{BB962C8B-B14F-4D97-AF65-F5344CB8AC3E}">
        <p14:creationId xmlns:p14="http://schemas.microsoft.com/office/powerpoint/2010/main" val="174080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F2021D-50FA-4DE8-82D2-566A4881A7A7}"/>
              </a:ext>
            </a:extLst>
          </p:cNvPr>
          <p:cNvSpPr>
            <a:spLocks noGrp="1"/>
          </p:cNvSpPr>
          <p:nvPr>
            <p:ph type="title"/>
          </p:nvPr>
        </p:nvSpPr>
        <p:spPr>
          <a:xfrm>
            <a:off x="966952" y="1204108"/>
            <a:ext cx="2669406" cy="1781175"/>
          </a:xfrm>
        </p:spPr>
        <p:txBody>
          <a:bodyPr>
            <a:normAutofit/>
          </a:bodyPr>
          <a:lstStyle/>
          <a:p>
            <a:r>
              <a:rPr lang="en-US" sz="3200" dirty="0">
                <a:solidFill>
                  <a:srgbClr val="FFFFFF"/>
                </a:solidFill>
              </a:rPr>
              <a:t>Types of Classification Tasks</a:t>
            </a:r>
          </a:p>
        </p:txBody>
      </p:sp>
      <p:pic>
        <p:nvPicPr>
          <p:cNvPr id="11" name="Picture 10">
            <a:extLst>
              <a:ext uri="{FF2B5EF4-FFF2-40B4-BE49-F238E27FC236}">
                <a16:creationId xmlns:a16="http://schemas.microsoft.com/office/drawing/2014/main" id="{E566F990-1606-48CF-9375-EE4375E37C46}"/>
              </a:ext>
            </a:extLst>
          </p:cNvPr>
          <p:cNvPicPr>
            <a:picLocks noChangeAspect="1"/>
          </p:cNvPicPr>
          <p:nvPr/>
        </p:nvPicPr>
        <p:blipFill>
          <a:blip r:embed="rId2"/>
          <a:stretch>
            <a:fillRect/>
          </a:stretch>
        </p:blipFill>
        <p:spPr>
          <a:xfrm>
            <a:off x="4981314" y="0"/>
            <a:ext cx="7161167" cy="3887947"/>
          </a:xfrm>
          <a:prstGeom prst="rect">
            <a:avLst/>
          </a:prstGeom>
        </p:spPr>
      </p:pic>
      <p:sp>
        <p:nvSpPr>
          <p:cNvPr id="20" name="Content Placeholder 2">
            <a:extLst>
              <a:ext uri="{FF2B5EF4-FFF2-40B4-BE49-F238E27FC236}">
                <a16:creationId xmlns:a16="http://schemas.microsoft.com/office/drawing/2014/main" id="{D5AEECA3-CAAD-4CDF-95D9-F3A31ED70993}"/>
              </a:ext>
            </a:extLst>
          </p:cNvPr>
          <p:cNvSpPr txBox="1">
            <a:spLocks/>
          </p:cNvSpPr>
          <p:nvPr/>
        </p:nvSpPr>
        <p:spPr>
          <a:xfrm>
            <a:off x="7045343" y="4030966"/>
            <a:ext cx="2586538" cy="1141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rPr>
              <a:t>Multi-class Classification: </a:t>
            </a:r>
            <a:r>
              <a:rPr lang="en-US" sz="1800" dirty="0"/>
              <a:t>Each observation is assigned to one and only one class</a:t>
            </a:r>
          </a:p>
        </p:txBody>
      </p:sp>
      <p:sp>
        <p:nvSpPr>
          <p:cNvPr id="23" name="Content Placeholder 2">
            <a:extLst>
              <a:ext uri="{FF2B5EF4-FFF2-40B4-BE49-F238E27FC236}">
                <a16:creationId xmlns:a16="http://schemas.microsoft.com/office/drawing/2014/main" id="{E1943B46-AD17-467B-9DF7-8C9EB1E34725}"/>
              </a:ext>
            </a:extLst>
          </p:cNvPr>
          <p:cNvSpPr txBox="1">
            <a:spLocks/>
          </p:cNvSpPr>
          <p:nvPr/>
        </p:nvSpPr>
        <p:spPr>
          <a:xfrm>
            <a:off x="9631881" y="5305542"/>
            <a:ext cx="2334845" cy="109825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00B050"/>
                </a:solidFill>
              </a:rPr>
              <a:t>Multi-label Classification: </a:t>
            </a:r>
            <a:r>
              <a:rPr lang="en-US" sz="1800" dirty="0"/>
              <a:t>Each observation can be classified into multiple classes</a:t>
            </a:r>
          </a:p>
        </p:txBody>
      </p:sp>
      <p:cxnSp>
        <p:nvCxnSpPr>
          <p:cNvPr id="15" name="Straight Arrow Connector 14">
            <a:extLst>
              <a:ext uri="{FF2B5EF4-FFF2-40B4-BE49-F238E27FC236}">
                <a16:creationId xmlns:a16="http://schemas.microsoft.com/office/drawing/2014/main" id="{CD60E7AE-A5AA-420B-B67C-913AD9E11D3D}"/>
              </a:ext>
            </a:extLst>
          </p:cNvPr>
          <p:cNvCxnSpPr>
            <a:cxnSpLocks/>
            <a:stCxn id="36" idx="0"/>
          </p:cNvCxnSpPr>
          <p:nvPr/>
        </p:nvCxnSpPr>
        <p:spPr>
          <a:xfrm flipV="1">
            <a:off x="6015399" y="2815505"/>
            <a:ext cx="0" cy="3846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2F0A21-0EF8-41FF-8F5C-BDA3C07D45BA}"/>
              </a:ext>
            </a:extLst>
          </p:cNvPr>
          <p:cNvPicPr>
            <a:picLocks noChangeAspect="1"/>
          </p:cNvPicPr>
          <p:nvPr/>
        </p:nvPicPr>
        <p:blipFill>
          <a:blip r:embed="rId3"/>
          <a:stretch>
            <a:fillRect/>
          </a:stretch>
        </p:blipFill>
        <p:spPr>
          <a:xfrm>
            <a:off x="1681514" y="3236892"/>
            <a:ext cx="2778459" cy="3394046"/>
          </a:xfrm>
          <a:prstGeom prst="rect">
            <a:avLst/>
          </a:prstGeom>
        </p:spPr>
      </p:pic>
      <p:cxnSp>
        <p:nvCxnSpPr>
          <p:cNvPr id="28" name="Straight Arrow Connector 27">
            <a:extLst>
              <a:ext uri="{FF2B5EF4-FFF2-40B4-BE49-F238E27FC236}">
                <a16:creationId xmlns:a16="http://schemas.microsoft.com/office/drawing/2014/main" id="{B5E0D203-1F35-4FA7-94F9-2EF23CD6D142}"/>
              </a:ext>
            </a:extLst>
          </p:cNvPr>
          <p:cNvCxnSpPr>
            <a:cxnSpLocks/>
            <a:stCxn id="20" idx="1"/>
            <a:endCxn id="21" idx="3"/>
          </p:cNvCxnSpPr>
          <p:nvPr/>
        </p:nvCxnSpPr>
        <p:spPr>
          <a:xfrm flipH="1" flipV="1">
            <a:off x="3686558" y="3927229"/>
            <a:ext cx="3358785" cy="6743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C4D680-67BA-4A38-8220-274653A45751}"/>
              </a:ext>
            </a:extLst>
          </p:cNvPr>
          <p:cNvSpPr/>
          <p:nvPr/>
        </p:nvSpPr>
        <p:spPr>
          <a:xfrm>
            <a:off x="3233885" y="3831224"/>
            <a:ext cx="452673" cy="1920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4F16BA8E-77BF-43BE-9829-9FF76828F54B}"/>
              </a:ext>
            </a:extLst>
          </p:cNvPr>
          <p:cNvCxnSpPr>
            <a:cxnSpLocks/>
            <a:stCxn id="20" idx="0"/>
          </p:cNvCxnSpPr>
          <p:nvPr/>
        </p:nvCxnSpPr>
        <p:spPr>
          <a:xfrm flipV="1">
            <a:off x="8338612" y="3573710"/>
            <a:ext cx="0" cy="4572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0B6AF70-E5DC-49CF-AB92-6748320CD3C5}"/>
              </a:ext>
            </a:extLst>
          </p:cNvPr>
          <p:cNvSpPr/>
          <p:nvPr/>
        </p:nvSpPr>
        <p:spPr>
          <a:xfrm>
            <a:off x="3233885" y="4034572"/>
            <a:ext cx="959667" cy="30846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338E2B79-71DF-4C05-BE08-8A2A2F796AF1}"/>
              </a:ext>
            </a:extLst>
          </p:cNvPr>
          <p:cNvCxnSpPr>
            <a:cxnSpLocks/>
            <a:stCxn id="23" idx="1"/>
            <a:endCxn id="41" idx="3"/>
          </p:cNvCxnSpPr>
          <p:nvPr/>
        </p:nvCxnSpPr>
        <p:spPr>
          <a:xfrm flipH="1" flipV="1">
            <a:off x="4193552" y="4188803"/>
            <a:ext cx="5438329" cy="16658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E34F3D-B2AC-4C43-88B8-F523F4582D61}"/>
              </a:ext>
            </a:extLst>
          </p:cNvPr>
          <p:cNvCxnSpPr>
            <a:cxnSpLocks/>
            <a:stCxn id="23" idx="0"/>
          </p:cNvCxnSpPr>
          <p:nvPr/>
        </p:nvCxnSpPr>
        <p:spPr>
          <a:xfrm flipH="1" flipV="1">
            <a:off x="10799303" y="3763812"/>
            <a:ext cx="1" cy="15417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2134068-7620-44B2-A3E1-B1C4792883F4}"/>
              </a:ext>
            </a:extLst>
          </p:cNvPr>
          <p:cNvSpPr>
            <a:spLocks noGrp="1"/>
          </p:cNvSpPr>
          <p:nvPr>
            <p:ph idx="1"/>
          </p:nvPr>
        </p:nvSpPr>
        <p:spPr>
          <a:xfrm>
            <a:off x="4981314" y="3200156"/>
            <a:ext cx="2068170" cy="577102"/>
          </a:xfrm>
        </p:spPr>
        <p:txBody>
          <a:bodyPr>
            <a:normAutofit lnSpcReduction="10000"/>
          </a:bodyPr>
          <a:lstStyle/>
          <a:p>
            <a:pPr marL="0" indent="0">
              <a:buNone/>
            </a:pPr>
            <a:r>
              <a:rPr lang="en-US" sz="1800" dirty="0">
                <a:solidFill>
                  <a:srgbClr val="FF0000"/>
                </a:solidFill>
              </a:rPr>
              <a:t>Binary Classification: </a:t>
            </a:r>
            <a:r>
              <a:rPr lang="en-US" sz="1800" dirty="0"/>
              <a:t>Only 2 choices</a:t>
            </a:r>
          </a:p>
        </p:txBody>
      </p:sp>
    </p:spTree>
    <p:extLst>
      <p:ext uri="{BB962C8B-B14F-4D97-AF65-F5344CB8AC3E}">
        <p14:creationId xmlns:p14="http://schemas.microsoft.com/office/powerpoint/2010/main" val="3039527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1C25E44-D422-435A-9E7B-47C64E254978}"/>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dirty="0">
                <a:solidFill>
                  <a:srgbClr val="FFFFFF"/>
                </a:solidFill>
                <a:latin typeface="+mj-lt"/>
                <a:ea typeface="+mj-ea"/>
                <a:cs typeface="+mj-cs"/>
              </a:rPr>
              <a:t>Modeling</a:t>
            </a:r>
          </a:p>
        </p:txBody>
      </p:sp>
      <p:sp>
        <p:nvSpPr>
          <p:cNvPr id="3" name="Text Placeholder 2">
            <a:extLst>
              <a:ext uri="{FF2B5EF4-FFF2-40B4-BE49-F238E27FC236}">
                <a16:creationId xmlns:a16="http://schemas.microsoft.com/office/drawing/2014/main" id="{0FD458B9-5D2C-4B16-8B38-552DC4DF720B}"/>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CAC39DD5-B795-4683-B916-0080CCF11910}"/>
              </a:ext>
            </a:extLst>
          </p:cNvPr>
          <p:cNvSpPr>
            <a:spLocks noGrp="1"/>
          </p:cNvSpPr>
          <p:nvPr>
            <p:ph type="ftr" sz="quarter" idx="11"/>
          </p:nvPr>
        </p:nvSpPr>
        <p:spPr>
          <a:xfrm>
            <a:off x="805661" y="6223702"/>
            <a:ext cx="3832203" cy="314067"/>
          </a:xfrm>
        </p:spPr>
        <p:txBody>
          <a:bodyPr vert="horz" lIns="91440" tIns="45720" rIns="91440" bIns="45720" rtlCol="0" anchor="ctr">
            <a:normAutofit/>
          </a:bodyPr>
          <a:lstStyle/>
          <a:p>
            <a:pPr algn="l"/>
            <a:endParaRPr lang="en-US" sz="1000" kern="1200">
              <a:solidFill>
                <a:srgbClr val="898989"/>
              </a:solidFill>
              <a:latin typeface="+mn-lt"/>
              <a:ea typeface="+mn-ea"/>
              <a:cs typeface="+mn-cs"/>
            </a:endParaRPr>
          </a:p>
        </p:txBody>
      </p:sp>
    </p:spTree>
    <p:extLst>
      <p:ext uri="{BB962C8B-B14F-4D97-AF65-F5344CB8AC3E}">
        <p14:creationId xmlns:p14="http://schemas.microsoft.com/office/powerpoint/2010/main" val="586971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Top Corners Rounded 21">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Top Corners Rounded 23">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66CA6A-443D-48C9-B426-9763091BAC58}"/>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Modeling Overview</a:t>
            </a:r>
          </a:p>
        </p:txBody>
      </p:sp>
      <p:cxnSp>
        <p:nvCxnSpPr>
          <p:cNvPr id="26" name="Straight Connector 25">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34F992-80DB-45F3-AA98-7F291C14138B}"/>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dirty="0">
                <a:solidFill>
                  <a:schemeClr val="bg1"/>
                </a:solidFill>
              </a:rPr>
              <a:t>Type: Supervised Learning</a:t>
            </a:r>
          </a:p>
          <a:p>
            <a:r>
              <a:rPr lang="en-US" sz="2000" dirty="0">
                <a:solidFill>
                  <a:schemeClr val="bg1"/>
                </a:solidFill>
              </a:rPr>
              <a:t>Classification (Multi-label) Problem with 27 labels</a:t>
            </a:r>
          </a:p>
          <a:p>
            <a:r>
              <a:rPr lang="en-US" sz="2000" dirty="0">
                <a:solidFill>
                  <a:schemeClr val="bg1"/>
                </a:solidFill>
              </a:rPr>
              <a:t>Pipeline consists of</a:t>
            </a:r>
          </a:p>
          <a:p>
            <a:pPr lvl="1"/>
            <a:r>
              <a:rPr lang="en-US" sz="1600" dirty="0">
                <a:solidFill>
                  <a:schemeClr val="bg1"/>
                </a:solidFill>
              </a:rPr>
              <a:t>Encoder</a:t>
            </a:r>
          </a:p>
          <a:p>
            <a:pPr lvl="1"/>
            <a:r>
              <a:rPr lang="en-US" sz="1600" dirty="0">
                <a:solidFill>
                  <a:schemeClr val="bg1"/>
                </a:solidFill>
              </a:rPr>
              <a:t>Classification Model</a:t>
            </a:r>
          </a:p>
        </p:txBody>
      </p:sp>
      <p:sp>
        <p:nvSpPr>
          <p:cNvPr id="5" name="Footer Placeholder 4">
            <a:extLst>
              <a:ext uri="{FF2B5EF4-FFF2-40B4-BE49-F238E27FC236}">
                <a16:creationId xmlns:a16="http://schemas.microsoft.com/office/drawing/2014/main" id="{81F150A8-1682-44A5-8042-64DD34DEF1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
        <p:nvSpPr>
          <p:cNvPr id="6" name="Rectangle 2">
            <a:extLst>
              <a:ext uri="{FF2B5EF4-FFF2-40B4-BE49-F238E27FC236}">
                <a16:creationId xmlns:a16="http://schemas.microsoft.com/office/drawing/2014/main" id="{5108F33C-0554-4040-BF4E-F9A1E9B1928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8865635A-216B-4675-93F7-B4B35424372A}"/>
              </a:ext>
            </a:extLst>
          </p:cNvPr>
          <p:cNvPicPr>
            <a:picLocks noChangeAspect="1"/>
          </p:cNvPicPr>
          <p:nvPr/>
        </p:nvPicPr>
        <p:blipFill>
          <a:blip r:embed="rId2"/>
          <a:stretch>
            <a:fillRect/>
          </a:stretch>
        </p:blipFill>
        <p:spPr>
          <a:xfrm>
            <a:off x="5047761" y="981091"/>
            <a:ext cx="6963236" cy="4942355"/>
          </a:xfrm>
          <a:prstGeom prst="rect">
            <a:avLst/>
          </a:prstGeom>
        </p:spPr>
      </p:pic>
    </p:spTree>
    <p:extLst>
      <p:ext uri="{BB962C8B-B14F-4D97-AF65-F5344CB8AC3E}">
        <p14:creationId xmlns:p14="http://schemas.microsoft.com/office/powerpoint/2010/main" val="3693660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Top Corners Rounded 10">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Top Corners Rounded 12">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2ED095-2F91-42F6-87BC-5B0D5759ACAB}"/>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Train/Test Split</a:t>
            </a:r>
          </a:p>
        </p:txBody>
      </p:sp>
      <p:cxnSp>
        <p:nvCxnSpPr>
          <p:cNvPr id="15" name="Straight Connector 14">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960C25-ACE5-46A2-85D0-C30B85605CFD}"/>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a:solidFill>
                  <a:schemeClr val="bg1"/>
                </a:solidFill>
              </a:rPr>
              <a:t>Imbalanced Data with genre occurrences ranging from 61 (Adult) to 45891 (Drama)</a:t>
            </a:r>
          </a:p>
          <a:p>
            <a:r>
              <a:rPr lang="en-US" sz="2000">
                <a:solidFill>
                  <a:schemeClr val="bg1"/>
                </a:solidFill>
              </a:rPr>
              <a:t>Train/Test split such that</a:t>
            </a:r>
          </a:p>
          <a:p>
            <a:pPr lvl="1"/>
            <a:r>
              <a:rPr lang="en-US" sz="2000">
                <a:solidFill>
                  <a:schemeClr val="bg1"/>
                </a:solidFill>
              </a:rPr>
              <a:t>At least 60% of the samples in the training set</a:t>
            </a:r>
          </a:p>
          <a:p>
            <a:pPr lvl="1"/>
            <a:r>
              <a:rPr lang="en-US" sz="2000">
                <a:solidFill>
                  <a:schemeClr val="bg1"/>
                </a:solidFill>
              </a:rPr>
              <a:t>At least 15% of the samples in the test set</a:t>
            </a:r>
          </a:p>
        </p:txBody>
      </p:sp>
      <p:pic>
        <p:nvPicPr>
          <p:cNvPr id="6" name="Content Placeholder 5">
            <a:extLst>
              <a:ext uri="{FF2B5EF4-FFF2-40B4-BE49-F238E27FC236}">
                <a16:creationId xmlns:a16="http://schemas.microsoft.com/office/drawing/2014/main" id="{ABC2EA91-2BDB-41A3-82D1-FC21202BBF50}"/>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090892" y="1367073"/>
            <a:ext cx="6881328" cy="3815195"/>
          </a:xfrm>
          <a:prstGeom prst="rect">
            <a:avLst/>
          </a:prstGeom>
          <a:noFill/>
        </p:spPr>
      </p:pic>
      <p:sp>
        <p:nvSpPr>
          <p:cNvPr id="5" name="Footer Placeholder 4">
            <a:extLst>
              <a:ext uri="{FF2B5EF4-FFF2-40B4-BE49-F238E27FC236}">
                <a16:creationId xmlns:a16="http://schemas.microsoft.com/office/drawing/2014/main" id="{941FD8EF-6BC8-489C-84E8-C560796D4BE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226729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737-BDF6-4A64-8F7E-231078BCAA35}"/>
              </a:ext>
            </a:extLst>
          </p:cNvPr>
          <p:cNvSpPr>
            <a:spLocks noGrp="1"/>
          </p:cNvSpPr>
          <p:nvPr>
            <p:ph type="title"/>
          </p:nvPr>
        </p:nvSpPr>
        <p:spPr>
          <a:xfrm>
            <a:off x="838200" y="5529884"/>
            <a:ext cx="7719381" cy="1096331"/>
          </a:xfrm>
        </p:spPr>
        <p:txBody>
          <a:bodyPr>
            <a:normAutofit/>
          </a:bodyPr>
          <a:lstStyle/>
          <a:p>
            <a:r>
              <a:rPr lang="en-US" sz="3600" dirty="0"/>
              <a:t>Evaluation Metric – Overall F1 Score</a:t>
            </a:r>
            <a:endParaRPr lang="en-US" sz="3400" dirty="0"/>
          </a:p>
        </p:txBody>
      </p:sp>
      <p:sp>
        <p:nvSpPr>
          <p:cNvPr id="12" name="Freeform: Shape 1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a14="http://schemas.microsoft.com/office/drawing/2010/main">
        <mc:Choice Requires="a14">
          <p:graphicFrame>
            <p:nvGraphicFramePr>
              <p:cNvPr id="9" name="Content Placeholder 4">
                <a:extLst>
                  <a:ext uri="{FF2B5EF4-FFF2-40B4-BE49-F238E27FC236}">
                    <a16:creationId xmlns:a16="http://schemas.microsoft.com/office/drawing/2014/main" id="{A06907BD-4DAF-4241-8691-285E9D47EEEB}"/>
                  </a:ext>
                </a:extLst>
              </p:cNvPr>
              <p:cNvGraphicFramePr>
                <a:graphicFrameLocks noGrp="1"/>
              </p:cNvGraphicFramePr>
              <p:nvPr>
                <p:ph idx="1"/>
                <p:extLst>
                  <p:ext uri="{D42A27DB-BD31-4B8C-83A1-F6EECF244321}">
                    <p14:modId xmlns:p14="http://schemas.microsoft.com/office/powerpoint/2010/main" val="3532046798"/>
                  </p:ext>
                </p:extLst>
              </p:nvPr>
            </p:nvGraphicFramePr>
            <p:xfrm>
              <a:off x="838200" y="21510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 name="Content Placeholder 4">
                <a:extLst>
                  <a:ext uri="{FF2B5EF4-FFF2-40B4-BE49-F238E27FC236}">
                    <a16:creationId xmlns:a16="http://schemas.microsoft.com/office/drawing/2014/main" id="{A06907BD-4DAF-4241-8691-285E9D47EEEB}"/>
                  </a:ext>
                </a:extLst>
              </p:cNvPr>
              <p:cNvGraphicFramePr>
                <a:graphicFrameLocks noGrp="1"/>
              </p:cNvGraphicFramePr>
              <p:nvPr>
                <p:ph idx="1"/>
                <p:extLst>
                  <p:ext uri="{D42A27DB-BD31-4B8C-83A1-F6EECF244321}">
                    <p14:modId xmlns:p14="http://schemas.microsoft.com/office/powerpoint/2010/main" val="3532046798"/>
                  </p:ext>
                </p:extLst>
              </p:nvPr>
            </p:nvGraphicFramePr>
            <p:xfrm>
              <a:off x="838200" y="215101"/>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Rectangle 3">
            <a:extLst>
              <a:ext uri="{FF2B5EF4-FFF2-40B4-BE49-F238E27FC236}">
                <a16:creationId xmlns:a16="http://schemas.microsoft.com/office/drawing/2014/main" id="{8EEEDB60-958B-44A2-9BAB-03349127CD93}"/>
              </a:ext>
            </a:extLst>
          </p:cNvPr>
          <p:cNvSpPr/>
          <p:nvPr/>
        </p:nvSpPr>
        <p:spPr>
          <a:xfrm>
            <a:off x="838200" y="4728415"/>
            <a:ext cx="10080075" cy="523220"/>
          </a:xfrm>
          <a:prstGeom prst="rect">
            <a:avLst/>
          </a:prstGeom>
        </p:spPr>
        <p:txBody>
          <a:bodyPr wrap="square">
            <a:spAutoFit/>
          </a:bodyPr>
          <a:lstStyle/>
          <a:p>
            <a:pPr lvl="0"/>
            <a:r>
              <a:rPr lang="en-US" sz="2800" dirty="0">
                <a:solidFill>
                  <a:srgbClr val="00B050"/>
                </a:solidFill>
              </a:rPr>
              <a:t>Overall F1 Score </a:t>
            </a:r>
            <a:r>
              <a:rPr lang="en-US" sz="2800" dirty="0"/>
              <a:t>= Weighted Average of individual Genre F1 Score</a:t>
            </a:r>
          </a:p>
        </p:txBody>
      </p:sp>
    </p:spTree>
    <p:extLst>
      <p:ext uri="{BB962C8B-B14F-4D97-AF65-F5344CB8AC3E}">
        <p14:creationId xmlns:p14="http://schemas.microsoft.com/office/powerpoint/2010/main" val="7281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737-BDF6-4A64-8F7E-231078BCAA35}"/>
              </a:ext>
            </a:extLst>
          </p:cNvPr>
          <p:cNvSpPr>
            <a:spLocks noGrp="1"/>
          </p:cNvSpPr>
          <p:nvPr>
            <p:ph type="title"/>
          </p:nvPr>
        </p:nvSpPr>
        <p:spPr>
          <a:xfrm>
            <a:off x="838200" y="5529884"/>
            <a:ext cx="7719381" cy="1096331"/>
          </a:xfrm>
        </p:spPr>
        <p:txBody>
          <a:bodyPr>
            <a:normAutofit/>
          </a:bodyPr>
          <a:lstStyle/>
          <a:p>
            <a:r>
              <a:rPr lang="en-US" sz="3400" dirty="0"/>
              <a:t>Multi-Label Algorithm + Text Encoder + Classifiers</a:t>
            </a:r>
          </a:p>
        </p:txBody>
      </p:sp>
      <p:sp>
        <p:nvSpPr>
          <p:cNvPr id="19" name="Freeform: Shape 18">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4">
            <a:extLst>
              <a:ext uri="{FF2B5EF4-FFF2-40B4-BE49-F238E27FC236}">
                <a16:creationId xmlns:a16="http://schemas.microsoft.com/office/drawing/2014/main" id="{C1759BC4-928B-4D59-9902-9E0336F625A5}"/>
              </a:ext>
            </a:extLst>
          </p:cNvPr>
          <p:cNvGraphicFramePr>
            <a:graphicFrameLocks noGrp="1"/>
          </p:cNvGraphicFramePr>
          <p:nvPr>
            <p:ph idx="1"/>
            <p:extLst>
              <p:ext uri="{D42A27DB-BD31-4B8C-83A1-F6EECF244321}">
                <p14:modId xmlns:p14="http://schemas.microsoft.com/office/powerpoint/2010/main" val="355270143"/>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042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Multi-Label Classification Algorithms</a:t>
            </a:r>
          </a:p>
        </p:txBody>
      </p:sp>
      <p:cxnSp>
        <p:nvCxnSpPr>
          <p:cNvPr id="16" name="Straight Connector 1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F76EF73-B585-4A47-8A76-6CD53A2E9A90}"/>
              </a:ext>
            </a:extLst>
          </p:cNvPr>
          <p:cNvPicPr>
            <a:picLocks noChangeAspect="1"/>
          </p:cNvPicPr>
          <p:nvPr/>
        </p:nvPicPr>
        <p:blipFill>
          <a:blip r:embed="rId2"/>
          <a:stretch>
            <a:fillRect/>
          </a:stretch>
        </p:blipFill>
        <p:spPr>
          <a:xfrm>
            <a:off x="95420" y="2831971"/>
            <a:ext cx="1362495" cy="1355435"/>
          </a:xfrm>
          <a:prstGeom prst="rect">
            <a:avLst/>
          </a:prstGeom>
        </p:spPr>
      </p:pic>
      <p:pic>
        <p:nvPicPr>
          <p:cNvPr id="19" name="Picture 18">
            <a:extLst>
              <a:ext uri="{FF2B5EF4-FFF2-40B4-BE49-F238E27FC236}">
                <a16:creationId xmlns:a16="http://schemas.microsoft.com/office/drawing/2014/main" id="{70779362-9D07-4778-85E0-3DFAA50F06AB}"/>
              </a:ext>
            </a:extLst>
          </p:cNvPr>
          <p:cNvPicPr>
            <a:picLocks noChangeAspect="1"/>
          </p:cNvPicPr>
          <p:nvPr/>
        </p:nvPicPr>
        <p:blipFill>
          <a:blip r:embed="rId3"/>
          <a:stretch>
            <a:fillRect/>
          </a:stretch>
        </p:blipFill>
        <p:spPr>
          <a:xfrm>
            <a:off x="1876754" y="2860880"/>
            <a:ext cx="2110808" cy="1150708"/>
          </a:xfrm>
          <a:prstGeom prst="rect">
            <a:avLst/>
          </a:prstGeom>
        </p:spPr>
      </p:pic>
      <p:sp>
        <p:nvSpPr>
          <p:cNvPr id="20" name="Arrow: Down 19">
            <a:extLst>
              <a:ext uri="{FF2B5EF4-FFF2-40B4-BE49-F238E27FC236}">
                <a16:creationId xmlns:a16="http://schemas.microsoft.com/office/drawing/2014/main" id="{F20D3EBE-C9AD-48A8-A102-7A8D56DFCF4A}"/>
              </a:ext>
            </a:extLst>
          </p:cNvPr>
          <p:cNvSpPr/>
          <p:nvPr/>
        </p:nvSpPr>
        <p:spPr>
          <a:xfrm rot="16200000">
            <a:off x="1499445" y="3246959"/>
            <a:ext cx="335778" cy="4798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21" name="Picture 20">
            <a:extLst>
              <a:ext uri="{FF2B5EF4-FFF2-40B4-BE49-F238E27FC236}">
                <a16:creationId xmlns:a16="http://schemas.microsoft.com/office/drawing/2014/main" id="{89114C26-E279-4FB7-A40D-356F00876648}"/>
              </a:ext>
            </a:extLst>
          </p:cNvPr>
          <p:cNvPicPr>
            <a:picLocks noChangeAspect="1"/>
          </p:cNvPicPr>
          <p:nvPr/>
        </p:nvPicPr>
        <p:blipFill>
          <a:blip r:embed="rId4"/>
          <a:stretch>
            <a:fillRect/>
          </a:stretch>
        </p:blipFill>
        <p:spPr>
          <a:xfrm>
            <a:off x="4537080" y="2495902"/>
            <a:ext cx="1960875" cy="1646167"/>
          </a:xfrm>
          <a:prstGeom prst="rect">
            <a:avLst/>
          </a:prstGeom>
        </p:spPr>
      </p:pic>
      <p:pic>
        <p:nvPicPr>
          <p:cNvPr id="22" name="Picture 21">
            <a:extLst>
              <a:ext uri="{FF2B5EF4-FFF2-40B4-BE49-F238E27FC236}">
                <a16:creationId xmlns:a16="http://schemas.microsoft.com/office/drawing/2014/main" id="{E9A0C78D-ED1B-4508-BD26-3A1DC989CE06}"/>
              </a:ext>
            </a:extLst>
          </p:cNvPr>
          <p:cNvPicPr>
            <a:picLocks noChangeAspect="1"/>
          </p:cNvPicPr>
          <p:nvPr/>
        </p:nvPicPr>
        <p:blipFill>
          <a:blip r:embed="rId5"/>
          <a:stretch>
            <a:fillRect/>
          </a:stretch>
        </p:blipFill>
        <p:spPr>
          <a:xfrm>
            <a:off x="7125602" y="2564189"/>
            <a:ext cx="758528" cy="1444431"/>
          </a:xfrm>
          <a:prstGeom prst="rect">
            <a:avLst/>
          </a:prstGeom>
        </p:spPr>
      </p:pic>
      <p:sp>
        <p:nvSpPr>
          <p:cNvPr id="8" name="Rectangle 7">
            <a:extLst>
              <a:ext uri="{FF2B5EF4-FFF2-40B4-BE49-F238E27FC236}">
                <a16:creationId xmlns:a16="http://schemas.microsoft.com/office/drawing/2014/main" id="{FE8844A2-3600-44EC-8B3E-FE5C7F41D736}"/>
              </a:ext>
            </a:extLst>
          </p:cNvPr>
          <p:cNvSpPr/>
          <p:nvPr/>
        </p:nvSpPr>
        <p:spPr>
          <a:xfrm>
            <a:off x="261071" y="380199"/>
            <a:ext cx="3661675" cy="1200329"/>
          </a:xfrm>
          <a:prstGeom prst="rect">
            <a:avLst/>
          </a:prstGeom>
        </p:spPr>
        <p:txBody>
          <a:bodyPr wrap="square">
            <a:spAutoFit/>
          </a:bodyPr>
          <a:lstStyle/>
          <a:p>
            <a:r>
              <a:rPr lang="en-US" dirty="0">
                <a:solidFill>
                  <a:srgbClr val="00B050"/>
                </a:solidFill>
              </a:rPr>
              <a:t>Binary Relevance</a:t>
            </a:r>
          </a:p>
          <a:p>
            <a:pPr marL="285750" indent="-285750">
              <a:buFont typeface="Arial" panose="020B0604020202020204" pitchFamily="34" charset="0"/>
              <a:buChar char="•"/>
            </a:pPr>
            <a:r>
              <a:rPr lang="en-US" dirty="0"/>
              <a:t>Treat each label as a separate single class Classification</a:t>
            </a:r>
          </a:p>
          <a:p>
            <a:pPr marL="285750" indent="-285750">
              <a:buFont typeface="Arial" panose="020B0604020202020204" pitchFamily="34" charset="0"/>
              <a:buChar char="•"/>
            </a:pPr>
            <a:r>
              <a:rPr lang="en-US" dirty="0"/>
              <a:t>27 Genres </a:t>
            </a:r>
            <a:r>
              <a:rPr lang="en-US" dirty="0">
                <a:sym typeface="Wingdings" panose="05000000000000000000" pitchFamily="2" charset="2"/>
              </a:rPr>
              <a:t></a:t>
            </a:r>
            <a:r>
              <a:rPr lang="en-US" dirty="0"/>
              <a:t> 27 Binary Classifiers</a:t>
            </a:r>
          </a:p>
        </p:txBody>
      </p:sp>
      <p:sp>
        <p:nvSpPr>
          <p:cNvPr id="28" name="Arrow: Down 27">
            <a:extLst>
              <a:ext uri="{FF2B5EF4-FFF2-40B4-BE49-F238E27FC236}">
                <a16:creationId xmlns:a16="http://schemas.microsoft.com/office/drawing/2014/main" id="{63F79EE8-709F-4BD2-BF97-BC781AE1F656}"/>
              </a:ext>
            </a:extLst>
          </p:cNvPr>
          <p:cNvSpPr/>
          <p:nvPr/>
        </p:nvSpPr>
        <p:spPr>
          <a:xfrm rot="16200000">
            <a:off x="6643892" y="3115177"/>
            <a:ext cx="335778" cy="62764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Rectangle 8">
            <a:extLst>
              <a:ext uri="{FF2B5EF4-FFF2-40B4-BE49-F238E27FC236}">
                <a16:creationId xmlns:a16="http://schemas.microsoft.com/office/drawing/2014/main" id="{6DCA2989-F744-46C2-918A-FD2684C71C3F}"/>
              </a:ext>
            </a:extLst>
          </p:cNvPr>
          <p:cNvSpPr/>
          <p:nvPr/>
        </p:nvSpPr>
        <p:spPr>
          <a:xfrm>
            <a:off x="4355840" y="380198"/>
            <a:ext cx="3528290" cy="2031325"/>
          </a:xfrm>
          <a:prstGeom prst="rect">
            <a:avLst/>
          </a:prstGeom>
        </p:spPr>
        <p:txBody>
          <a:bodyPr wrap="square">
            <a:spAutoFit/>
          </a:bodyPr>
          <a:lstStyle/>
          <a:p>
            <a:r>
              <a:rPr lang="en-US" dirty="0">
                <a:solidFill>
                  <a:srgbClr val="00B050"/>
                </a:solidFill>
              </a:rPr>
              <a:t>Label Powerset</a:t>
            </a:r>
          </a:p>
          <a:p>
            <a:pPr marL="285750" indent="-285750">
              <a:buFont typeface="Arial" panose="020B0604020202020204" pitchFamily="34" charset="0"/>
              <a:buChar char="•"/>
            </a:pPr>
            <a:r>
              <a:rPr lang="en-US" dirty="0"/>
              <a:t>Treat each of the unique genre combinations found in the training data as a possible class</a:t>
            </a:r>
          </a:p>
          <a:p>
            <a:pPr marL="285750" indent="-285750">
              <a:buFont typeface="Arial" panose="020B0604020202020204" pitchFamily="34" charset="0"/>
              <a:buChar char="•"/>
            </a:pPr>
            <a:r>
              <a:rPr lang="en-US" dirty="0"/>
              <a:t>1505 Unique genre combinations </a:t>
            </a:r>
            <a:r>
              <a:rPr lang="en-US" dirty="0">
                <a:sym typeface="Wingdings" panose="05000000000000000000" pitchFamily="2" charset="2"/>
              </a:rPr>
              <a:t> Multi-class classification with 1505 classes</a:t>
            </a:r>
            <a:endParaRPr lang="en-US" dirty="0"/>
          </a:p>
        </p:txBody>
      </p:sp>
      <p:sp>
        <p:nvSpPr>
          <p:cNvPr id="10" name="Rectangle 9">
            <a:extLst>
              <a:ext uri="{FF2B5EF4-FFF2-40B4-BE49-F238E27FC236}">
                <a16:creationId xmlns:a16="http://schemas.microsoft.com/office/drawing/2014/main" id="{68532F22-8780-4C61-A840-80FE4483BB77}"/>
              </a:ext>
            </a:extLst>
          </p:cNvPr>
          <p:cNvSpPr/>
          <p:nvPr/>
        </p:nvSpPr>
        <p:spPr>
          <a:xfrm>
            <a:off x="8402639" y="477749"/>
            <a:ext cx="3528290" cy="1200329"/>
          </a:xfrm>
          <a:prstGeom prst="rect">
            <a:avLst/>
          </a:prstGeom>
        </p:spPr>
        <p:txBody>
          <a:bodyPr wrap="square">
            <a:spAutoFit/>
          </a:bodyPr>
          <a:lstStyle/>
          <a:p>
            <a:r>
              <a:rPr lang="en-US" dirty="0">
                <a:solidFill>
                  <a:srgbClr val="00B050"/>
                </a:solidFill>
              </a:rPr>
              <a:t>Label Powerset with Clustering</a:t>
            </a:r>
          </a:p>
          <a:p>
            <a:pPr marL="285750" indent="-285750">
              <a:buFont typeface="Arial" panose="020B0604020202020204" pitchFamily="34" charset="0"/>
              <a:buChar char="•"/>
            </a:pPr>
            <a:r>
              <a:rPr lang="en-US" dirty="0"/>
              <a:t>Reduce the number of genre combinations by clustering (from 1505 to 75) </a:t>
            </a:r>
          </a:p>
        </p:txBody>
      </p:sp>
    </p:spTree>
    <p:extLst>
      <p:ext uri="{BB962C8B-B14F-4D97-AF65-F5344CB8AC3E}">
        <p14:creationId xmlns:p14="http://schemas.microsoft.com/office/powerpoint/2010/main" val="1007414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350467C-98F8-41DB-94F0-1E59CFC39FD3}"/>
              </a:ext>
            </a:extLst>
          </p:cNvPr>
          <p:cNvSpPr>
            <a:spLocks noGrp="1"/>
          </p:cNvSpPr>
          <p:nvPr>
            <p:ph type="title"/>
          </p:nvPr>
        </p:nvSpPr>
        <p:spPr>
          <a:xfrm>
            <a:off x="634276" y="4892358"/>
            <a:ext cx="3766272" cy="1325563"/>
          </a:xfrm>
        </p:spPr>
        <p:txBody>
          <a:bodyPr vert="horz" lIns="91440" tIns="45720" rIns="91440" bIns="45720" rtlCol="0" anchor="ctr">
            <a:normAutofit/>
          </a:bodyPr>
          <a:lstStyle/>
          <a:p>
            <a:pPr algn="r"/>
            <a:r>
              <a:rPr lang="en-US" sz="2800" kern="1200">
                <a:solidFill>
                  <a:schemeClr val="bg1"/>
                </a:solidFill>
                <a:latin typeface="+mj-lt"/>
                <a:ea typeface="+mj-ea"/>
                <a:cs typeface="+mj-cs"/>
              </a:rPr>
              <a:t>Text Encoder – Sentence Embedding</a:t>
            </a:r>
          </a:p>
        </p:txBody>
      </p:sp>
      <p:pic>
        <p:nvPicPr>
          <p:cNvPr id="6" name="Content Placeholder 5">
            <a:extLst>
              <a:ext uri="{FF2B5EF4-FFF2-40B4-BE49-F238E27FC236}">
                <a16:creationId xmlns:a16="http://schemas.microsoft.com/office/drawing/2014/main" id="{9FAD2F68-92AE-4F47-B5BF-271B6C29FBC1}"/>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323785" y="1218722"/>
            <a:ext cx="11865167" cy="2713656"/>
          </a:xfrm>
          <a:prstGeom prst="rect">
            <a:avLst/>
          </a:prstGeom>
          <a:noFill/>
        </p:spPr>
      </p:pic>
      <p:cxnSp>
        <p:nvCxnSpPr>
          <p:cNvPr id="18" name="Straight Connector 1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262387-0949-4579-B1A9-7B34B4F78671}"/>
              </a:ext>
            </a:extLst>
          </p:cNvPr>
          <p:cNvSpPr>
            <a:spLocks noGrp="1"/>
          </p:cNvSpPr>
          <p:nvPr>
            <p:ph sz="half" idx="1"/>
          </p:nvPr>
        </p:nvSpPr>
        <p:spPr>
          <a:xfrm>
            <a:off x="4878784" y="4824249"/>
            <a:ext cx="6673136" cy="1461780"/>
          </a:xfrm>
        </p:spPr>
        <p:txBody>
          <a:bodyPr vert="horz" lIns="91440" tIns="45720" rIns="91440" bIns="45720" rtlCol="0" anchor="ctr">
            <a:normAutofit/>
          </a:bodyPr>
          <a:lstStyle/>
          <a:p>
            <a:r>
              <a:rPr lang="en-US" sz="1800" dirty="0">
                <a:solidFill>
                  <a:schemeClr val="bg1"/>
                </a:solidFill>
              </a:rPr>
              <a:t>Google Universal Sentence Encoder (USE) converts input sentence to 512 dimension numeric vectors</a:t>
            </a:r>
          </a:p>
          <a:p>
            <a:r>
              <a:rPr lang="en-US" sz="1800" dirty="0">
                <a:solidFill>
                  <a:schemeClr val="bg1"/>
                </a:solidFill>
              </a:rPr>
              <a:t>Preserves the semantic meaning of the sentence</a:t>
            </a:r>
          </a:p>
        </p:txBody>
      </p:sp>
    </p:spTree>
    <p:extLst>
      <p:ext uri="{BB962C8B-B14F-4D97-AF65-F5344CB8AC3E}">
        <p14:creationId xmlns:p14="http://schemas.microsoft.com/office/powerpoint/2010/main" val="99744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9AFFB-6E44-4B8A-8CB1-A3448518710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800">
                <a:solidFill>
                  <a:srgbClr val="FFFFFF"/>
                </a:solidFill>
              </a:rPr>
              <a:t>Sentence Embedding – [Action, Horror, Game-Show]</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generated with very high confidence">
            <a:extLst>
              <a:ext uri="{FF2B5EF4-FFF2-40B4-BE49-F238E27FC236}">
                <a16:creationId xmlns:a16="http://schemas.microsoft.com/office/drawing/2014/main" id="{EBADDA6E-55FB-45A1-9B9B-818E71C552DD}"/>
              </a:ext>
            </a:extLst>
          </p:cNvPr>
          <p:cNvPicPr>
            <a:picLocks noGrp="1" noChangeAspect="1"/>
          </p:cNvPicPr>
          <p:nvPr>
            <p:ph sz="half" idx="1"/>
          </p:nvPr>
        </p:nvPicPr>
        <p:blipFill>
          <a:blip r:embed="rId2"/>
          <a:stretch>
            <a:fillRect/>
          </a:stretch>
        </p:blipFill>
        <p:spPr>
          <a:xfrm>
            <a:off x="1168668" y="2426818"/>
            <a:ext cx="3781715"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generated with high confidence">
            <a:extLst>
              <a:ext uri="{FF2B5EF4-FFF2-40B4-BE49-F238E27FC236}">
                <a16:creationId xmlns:a16="http://schemas.microsoft.com/office/drawing/2014/main" id="{8BD1F213-1060-4561-9EE6-D35D10DCE32D}"/>
              </a:ext>
            </a:extLst>
          </p:cNvPr>
          <p:cNvPicPr>
            <a:picLocks noGrp="1" noChangeAspect="1"/>
          </p:cNvPicPr>
          <p:nvPr>
            <p:ph sz="half" idx="2"/>
          </p:nvPr>
        </p:nvPicPr>
        <p:blipFill>
          <a:blip r:embed="rId3"/>
          <a:stretch>
            <a:fillRect/>
          </a:stretch>
        </p:blipFill>
        <p:spPr>
          <a:xfrm>
            <a:off x="7143928" y="2426818"/>
            <a:ext cx="4058207" cy="3997637"/>
          </a:xfrm>
          <a:prstGeom prst="rect">
            <a:avLst/>
          </a:prstGeom>
        </p:spPr>
      </p:pic>
    </p:spTree>
    <p:extLst>
      <p:ext uri="{BB962C8B-B14F-4D97-AF65-F5344CB8AC3E}">
        <p14:creationId xmlns:p14="http://schemas.microsoft.com/office/powerpoint/2010/main" val="3264420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ECD2C-CDA3-4D57-81AD-2B92FB5B591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a:solidFill>
                  <a:srgbClr val="FFFFFF"/>
                </a:solidFill>
              </a:rPr>
              <a:t>Sentence Embedding – [Adult, Crime, War]</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generated with very high confidence">
            <a:extLst>
              <a:ext uri="{FF2B5EF4-FFF2-40B4-BE49-F238E27FC236}">
                <a16:creationId xmlns:a16="http://schemas.microsoft.com/office/drawing/2014/main" id="{B5CA234E-81ED-4BE0-A8F0-E0C6CEE6FFA4}"/>
              </a:ext>
            </a:extLst>
          </p:cNvPr>
          <p:cNvPicPr>
            <a:picLocks noGrp="1" noChangeAspect="1"/>
          </p:cNvPicPr>
          <p:nvPr>
            <p:ph sz="half" idx="1"/>
          </p:nvPr>
        </p:nvPicPr>
        <p:blipFill>
          <a:blip r:embed="rId2"/>
          <a:stretch>
            <a:fillRect/>
          </a:stretch>
        </p:blipFill>
        <p:spPr>
          <a:xfrm>
            <a:off x="1177902" y="2426818"/>
            <a:ext cx="3763247"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showing&#10;&#10;Description generated with high confidence">
            <a:extLst>
              <a:ext uri="{FF2B5EF4-FFF2-40B4-BE49-F238E27FC236}">
                <a16:creationId xmlns:a16="http://schemas.microsoft.com/office/drawing/2014/main" id="{72769367-DA42-4593-8971-1F913C9DED45}"/>
              </a:ext>
            </a:extLst>
          </p:cNvPr>
          <p:cNvPicPr>
            <a:picLocks noGrp="1" noChangeAspect="1"/>
          </p:cNvPicPr>
          <p:nvPr>
            <p:ph sz="half" idx="2"/>
          </p:nvPr>
        </p:nvPicPr>
        <p:blipFill>
          <a:blip r:embed="rId3"/>
          <a:stretch>
            <a:fillRect/>
          </a:stretch>
        </p:blipFill>
        <p:spPr>
          <a:xfrm>
            <a:off x="7143928" y="2426818"/>
            <a:ext cx="4058207" cy="3997637"/>
          </a:xfrm>
          <a:prstGeom prst="rect">
            <a:avLst/>
          </a:prstGeom>
        </p:spPr>
      </p:pic>
    </p:spTree>
    <p:extLst>
      <p:ext uri="{BB962C8B-B14F-4D97-AF65-F5344CB8AC3E}">
        <p14:creationId xmlns:p14="http://schemas.microsoft.com/office/powerpoint/2010/main" val="2054696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Top Corners Rounded 15">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Top Corners Rounded 17">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0D7B36-12A4-4921-9B07-83B2526BA879}"/>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Classification Models – Cosine Similarity</a:t>
            </a:r>
          </a:p>
        </p:txBody>
      </p:sp>
      <p:cxnSp>
        <p:nvCxnSpPr>
          <p:cNvPr id="20" name="Straight Connector 19">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9F153-EE5A-4459-9930-46D83692D7BB}"/>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a:solidFill>
                      <a:schemeClr val="bg1"/>
                    </a:solidFill>
                  </a:rPr>
                  <a:t>Sentence Embedding of similar genres cluster together</a:t>
                </a:r>
              </a:p>
              <a:p>
                <a:r>
                  <a:rPr lang="en-US" sz="2000">
                    <a:solidFill>
                      <a:schemeClr val="bg1"/>
                    </a:solidFill>
                  </a:rPr>
                  <a:t>Cosine Similarity</a:t>
                </a:r>
                <a14:m>
                  <m:oMath xmlns:m="http://schemas.openxmlformats.org/officeDocument/2006/math">
                    <m:r>
                      <a:rPr lang="en-US" sz="2000" b="0" i="1">
                        <a:solidFill>
                          <a:schemeClr val="bg1"/>
                        </a:solidFill>
                        <a:latin typeface="Cambria Math" panose="02040503050406030204" pitchFamily="18" charset="0"/>
                      </a:rPr>
                      <m:t> </m:t>
                    </m:r>
                    <m:d>
                      <m:dPr>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r>
                          <a:rPr lang="en-US" sz="2000" b="0" i="1">
                            <a:solidFill>
                              <a:schemeClr val="bg1"/>
                            </a:solidFill>
                            <a:latin typeface="Cambria Math" panose="02040503050406030204" pitchFamily="18" charset="0"/>
                          </a:rPr>
                          <m:t>, </m:t>
                        </m:r>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e>
                    </m:d>
                    <m:r>
                      <a:rPr lang="en-US" sz="2000" b="0" i="1">
                        <a:solidFill>
                          <a:schemeClr val="bg1"/>
                        </a:solidFill>
                        <a:latin typeface="Cambria Math" panose="02040503050406030204" pitchFamily="18" charset="0"/>
                      </a:rPr>
                      <m:t>= </m:t>
                    </m:r>
                  </m:oMath>
                </a14:m>
                <a:endParaRPr lang="en-US" sz="2000">
                  <a:solidFill>
                    <a:schemeClr val="bg1"/>
                  </a:solidFill>
                </a:endParaRPr>
              </a:p>
              <a:p>
                <a:pPr marL="0"/>
                <a:endParaRPr lang="en-US" sz="2000" b="0" i="1">
                  <a:solidFill>
                    <a:schemeClr val="bg1"/>
                  </a:solidFill>
                </a:endParaRPr>
              </a:p>
              <a:p>
                <a:pPr marL="0"/>
                <a14:m>
                  <m:oMath xmlns:m="http://schemas.openxmlformats.org/officeDocument/2006/math">
                    <m:f>
                      <m:fPr>
                        <m:ctrlPr>
                          <a:rPr lang="en-US" sz="2000" b="0" i="1">
                            <a:solidFill>
                              <a:schemeClr val="bg1"/>
                            </a:solidFill>
                            <a:latin typeface="Cambria Math" panose="02040503050406030204" pitchFamily="18" charset="0"/>
                          </a:rPr>
                        </m:ctrlPr>
                      </m:fPr>
                      <m:num>
                        <m:acc>
                          <m:accPr>
                            <m:chr m:val="⃗"/>
                            <m:ctrlPr>
                              <a:rPr lang="en-US" sz="200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r>
                          <a:rPr lang="en-US" sz="2000" b="0" i="1">
                            <a:solidFill>
                              <a:schemeClr val="bg1"/>
                            </a:solidFill>
                            <a:latin typeface="Cambria Math" panose="02040503050406030204" pitchFamily="18" charset="0"/>
                          </a:rPr>
                          <m:t>⋅</m:t>
                        </m:r>
                        <m:acc>
                          <m:accPr>
                            <m:chr m:val="⃗"/>
                            <m:ctrlPr>
                              <a:rPr lang="en-US" sz="200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num>
                      <m:den>
                        <m:d>
                          <m:dPr>
                            <m:begChr m:val="|"/>
                            <m:endChr m:val="|"/>
                            <m:ctrlPr>
                              <a:rPr lang="en-US" sz="2000" b="0" i="1">
                                <a:solidFill>
                                  <a:schemeClr val="bg1"/>
                                </a:solidFill>
                                <a:latin typeface="Cambria Math" panose="02040503050406030204" pitchFamily="18" charset="0"/>
                              </a:rPr>
                            </m:ctrlPr>
                          </m:dPr>
                          <m:e>
                            <m:d>
                              <m:dPr>
                                <m:begChr m:val="|"/>
                                <m:endChr m:val="|"/>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e>
                            </m:d>
                          </m:e>
                        </m:d>
                        <m:r>
                          <a:rPr lang="en-US" sz="2000" b="0" i="1">
                            <a:solidFill>
                              <a:schemeClr val="bg1"/>
                            </a:solidFill>
                            <a:latin typeface="Cambria Math" panose="02040503050406030204" pitchFamily="18" charset="0"/>
                          </a:rPr>
                          <m:t>  </m:t>
                        </m:r>
                        <m:d>
                          <m:dPr>
                            <m:begChr m:val="|"/>
                            <m:endChr m:val="|"/>
                            <m:ctrlPr>
                              <a:rPr lang="en-US" sz="2000" b="0" i="1">
                                <a:solidFill>
                                  <a:schemeClr val="bg1"/>
                                </a:solidFill>
                                <a:latin typeface="Cambria Math" panose="02040503050406030204" pitchFamily="18" charset="0"/>
                              </a:rPr>
                            </m:ctrlPr>
                          </m:dPr>
                          <m:e>
                            <m:d>
                              <m:dPr>
                                <m:begChr m:val="|"/>
                                <m:endChr m:val="|"/>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e>
                            </m:d>
                          </m:e>
                        </m:d>
                      </m:den>
                    </m:f>
                    <m:r>
                      <a:rPr lang="en-US" sz="2000" b="0" i="1">
                        <a:solidFill>
                          <a:schemeClr val="bg1"/>
                        </a:solidFill>
                        <a:latin typeface="Cambria Math" panose="02040503050406030204" pitchFamily="18" charset="0"/>
                      </a:rPr>
                      <m:t>=</m:t>
                    </m:r>
                    <m:f>
                      <m:fPr>
                        <m:ctrlPr>
                          <a:rPr lang="en-US" sz="2000" b="0" i="1">
                            <a:solidFill>
                              <a:schemeClr val="bg1"/>
                            </a:solidFill>
                            <a:latin typeface="Cambria Math" panose="02040503050406030204" pitchFamily="18" charset="0"/>
                          </a:rPr>
                        </m:ctrlPr>
                      </m:fPr>
                      <m:num>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
                              <m:sSubPr>
                                <m:ctrlPr>
                                  <a:rPr lang="en-US" sz="2000" b="0" i="1">
                                    <a:solidFill>
                                      <a:schemeClr val="bg1"/>
                                    </a:solidFill>
                                    <a:latin typeface="Cambria Math" panose="02040503050406030204" pitchFamily="18" charset="0"/>
                                  </a:rPr>
                                </m:ctrlPr>
                              </m:sSubPr>
                              <m:e>
                                <m:r>
                                  <a:rPr lang="en-US" sz="2000" b="0" i="1">
                                    <a:solidFill>
                                      <a:schemeClr val="bg1"/>
                                    </a:solidFill>
                                    <a:latin typeface="Cambria Math" panose="02040503050406030204" pitchFamily="18" charset="0"/>
                                  </a:rPr>
                                  <m:t>𝑥</m:t>
                                </m:r>
                              </m:e>
                              <m:sub>
                                <m:r>
                                  <a:rPr lang="en-US" sz="2000" b="0" i="1">
                                    <a:solidFill>
                                      <a:schemeClr val="bg1"/>
                                    </a:solidFill>
                                    <a:latin typeface="Cambria Math" panose="02040503050406030204" pitchFamily="18" charset="0"/>
                                  </a:rPr>
                                  <m:t>𝑖</m:t>
                                </m:r>
                              </m:sub>
                            </m:sSub>
                            <m:sSub>
                              <m:sSubPr>
                                <m:ctrlPr>
                                  <a:rPr lang="en-US" sz="2000" b="0" i="1">
                                    <a:solidFill>
                                      <a:schemeClr val="bg1"/>
                                    </a:solidFill>
                                    <a:latin typeface="Cambria Math" panose="02040503050406030204" pitchFamily="18" charset="0"/>
                                  </a:rPr>
                                </m:ctrlPr>
                              </m:sSubPr>
                              <m:e>
                                <m:r>
                                  <a:rPr lang="en-US" sz="2000" b="0" i="1">
                                    <a:solidFill>
                                      <a:schemeClr val="bg1"/>
                                    </a:solidFill>
                                    <a:latin typeface="Cambria Math" panose="02040503050406030204" pitchFamily="18" charset="0"/>
                                  </a:rPr>
                                  <m:t>𝑦</m:t>
                                </m:r>
                              </m:e>
                              <m:sub>
                                <m:r>
                                  <a:rPr lang="en-US" sz="2000" b="0" i="1">
                                    <a:solidFill>
                                      <a:schemeClr val="bg1"/>
                                    </a:solidFill>
                                    <a:latin typeface="Cambria Math" panose="02040503050406030204" pitchFamily="18" charset="0"/>
                                  </a:rPr>
                                  <m:t>𝑖</m:t>
                                </m:r>
                              </m:sub>
                            </m:sSub>
                          </m:e>
                        </m:nary>
                      </m:num>
                      <m:den>
                        <m:rad>
                          <m:radPr>
                            <m:degHide m:val="on"/>
                            <m:ctrlPr>
                              <a:rPr lang="en-US" sz="2000" b="0" i="1">
                                <a:solidFill>
                                  <a:schemeClr val="bg1"/>
                                </a:solidFill>
                                <a:latin typeface="Cambria Math" panose="02040503050406030204" pitchFamily="18" charset="0"/>
                              </a:rPr>
                            </m:ctrlPr>
                          </m:radPr>
                          <m:deg/>
                          <m:e>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Sup>
                                  <m:sSubSupPr>
                                    <m:ctrlPr>
                                      <a:rPr lang="en-US" sz="2000" b="0" i="1">
                                        <a:solidFill>
                                          <a:schemeClr val="bg1"/>
                                        </a:solidFill>
                                        <a:latin typeface="Cambria Math" panose="02040503050406030204" pitchFamily="18" charset="0"/>
                                      </a:rPr>
                                    </m:ctrlPr>
                                  </m:sSubSupPr>
                                  <m:e>
                                    <m:r>
                                      <a:rPr lang="en-US" sz="2000" b="0" i="1">
                                        <a:solidFill>
                                          <a:schemeClr val="bg1"/>
                                        </a:solidFill>
                                        <a:latin typeface="Cambria Math" panose="02040503050406030204" pitchFamily="18" charset="0"/>
                                      </a:rPr>
                                      <m:t>𝑥</m:t>
                                    </m:r>
                                  </m:e>
                                  <m:sub>
                                    <m:r>
                                      <a:rPr lang="en-US" sz="2000" b="0" i="1">
                                        <a:solidFill>
                                          <a:schemeClr val="bg1"/>
                                        </a:solidFill>
                                        <a:latin typeface="Cambria Math" panose="02040503050406030204" pitchFamily="18" charset="0"/>
                                      </a:rPr>
                                      <m:t>𝑖</m:t>
                                    </m:r>
                                  </m:sub>
                                  <m:sup>
                                    <m:r>
                                      <a:rPr lang="en-US" sz="2000" b="0" i="1">
                                        <a:solidFill>
                                          <a:schemeClr val="bg1"/>
                                        </a:solidFill>
                                        <a:latin typeface="Cambria Math" panose="02040503050406030204" pitchFamily="18" charset="0"/>
                                      </a:rPr>
                                      <m:t>2</m:t>
                                    </m:r>
                                  </m:sup>
                                </m:sSubSup>
                              </m:e>
                            </m:nary>
                          </m:e>
                        </m:rad>
                        <m:r>
                          <a:rPr lang="en-US" sz="2000" b="0" i="1">
                            <a:solidFill>
                              <a:schemeClr val="bg1"/>
                            </a:solidFill>
                            <a:latin typeface="Cambria Math" panose="02040503050406030204" pitchFamily="18" charset="0"/>
                          </a:rPr>
                          <m:t> </m:t>
                        </m:r>
                        <m:rad>
                          <m:radPr>
                            <m:degHide m:val="on"/>
                            <m:ctrlPr>
                              <a:rPr lang="en-US" sz="2000" b="0" i="1">
                                <a:solidFill>
                                  <a:schemeClr val="bg1"/>
                                </a:solidFill>
                                <a:latin typeface="Cambria Math" panose="02040503050406030204" pitchFamily="18" charset="0"/>
                              </a:rPr>
                            </m:ctrlPr>
                          </m:radPr>
                          <m:deg/>
                          <m:e>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Sup>
                                  <m:sSubSupPr>
                                    <m:ctrlPr>
                                      <a:rPr lang="en-US" sz="2000" b="0" i="1">
                                        <a:solidFill>
                                          <a:schemeClr val="bg1"/>
                                        </a:solidFill>
                                        <a:latin typeface="Cambria Math" panose="02040503050406030204" pitchFamily="18" charset="0"/>
                                      </a:rPr>
                                    </m:ctrlPr>
                                  </m:sSubSupPr>
                                  <m:e>
                                    <m:r>
                                      <a:rPr lang="en-US" sz="2000" b="0" i="1">
                                        <a:solidFill>
                                          <a:schemeClr val="bg1"/>
                                        </a:solidFill>
                                        <a:latin typeface="Cambria Math" panose="02040503050406030204" pitchFamily="18" charset="0"/>
                                      </a:rPr>
                                      <m:t>𝑦</m:t>
                                    </m:r>
                                  </m:e>
                                  <m:sub>
                                    <m:r>
                                      <a:rPr lang="en-US" sz="2000" b="0" i="1">
                                        <a:solidFill>
                                          <a:schemeClr val="bg1"/>
                                        </a:solidFill>
                                        <a:latin typeface="Cambria Math" panose="02040503050406030204" pitchFamily="18" charset="0"/>
                                      </a:rPr>
                                      <m:t>𝑖</m:t>
                                    </m:r>
                                  </m:sub>
                                  <m:sup>
                                    <m:r>
                                      <a:rPr lang="en-US" sz="2000" b="0" i="1">
                                        <a:solidFill>
                                          <a:schemeClr val="bg1"/>
                                        </a:solidFill>
                                        <a:latin typeface="Cambria Math" panose="02040503050406030204" pitchFamily="18" charset="0"/>
                                      </a:rPr>
                                      <m:t>2</m:t>
                                    </m:r>
                                  </m:sup>
                                </m:sSubSup>
                              </m:e>
                            </m:nary>
                          </m:e>
                        </m:rad>
                      </m:den>
                    </m:f>
                  </m:oMath>
                </a14:m>
                <a:endParaRPr lang="en-US" sz="2000">
                  <a:solidFill>
                    <a:schemeClr val="bg1"/>
                  </a:solidFill>
                </a:endParaRPr>
              </a:p>
              <a:p>
                <a:endParaRPr lang="en-US" sz="2000">
                  <a:solidFill>
                    <a:schemeClr val="bg1"/>
                  </a:solidFill>
                </a:endParaRPr>
              </a:p>
            </p:txBody>
          </p:sp>
        </mc:Choice>
        <mc:Fallback xmlns="">
          <p:sp>
            <p:nvSpPr>
              <p:cNvPr id="3" name="Content Placeholder 2">
                <a:extLst>
                  <a:ext uri="{FF2B5EF4-FFF2-40B4-BE49-F238E27FC236}">
                    <a16:creationId xmlns:a16="http://schemas.microsoft.com/office/drawing/2014/main" id="{A459F153-EE5A-4459-9930-46D83692D7BB}"/>
                  </a:ext>
                </a:extLst>
              </p:cNvPr>
              <p:cNvSpPr>
                <a:spLocks noGrp="1" noRot="1" noChangeAspect="1" noMove="1" noResize="1" noEditPoints="1" noAdjustHandles="1" noChangeArrowheads="1" noChangeShapeType="1" noTextEdit="1"/>
              </p:cNvSpPr>
              <p:nvPr>
                <p:ph sz="half" idx="1"/>
              </p:nvPr>
            </p:nvSpPr>
            <p:spPr>
              <a:xfrm>
                <a:off x="321733" y="2834809"/>
                <a:ext cx="4092951" cy="3042099"/>
              </a:xfrm>
              <a:blipFill>
                <a:blip r:embed="rId2"/>
                <a:stretch>
                  <a:fillRect l="-1341" t="-2004"/>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362E873-F20A-4A35-9B5A-8F8F0F5262B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pic>
        <p:nvPicPr>
          <p:cNvPr id="21" name="Content Placeholder 20">
            <a:extLst>
              <a:ext uri="{FF2B5EF4-FFF2-40B4-BE49-F238E27FC236}">
                <a16:creationId xmlns:a16="http://schemas.microsoft.com/office/drawing/2014/main" id="{2C1A5688-29C9-4E84-9BB2-150FE02C94D5}"/>
              </a:ext>
            </a:extLst>
          </p:cNvPr>
          <p:cNvPicPr>
            <a:picLocks noGrp="1" noChangeAspect="1"/>
          </p:cNvPicPr>
          <p:nvPr>
            <p:ph sz="half" idx="2"/>
          </p:nvPr>
        </p:nvPicPr>
        <p:blipFill>
          <a:blip r:embed="rId3"/>
          <a:stretch>
            <a:fillRect/>
          </a:stretch>
        </p:blipFill>
        <p:spPr>
          <a:xfrm>
            <a:off x="5292318" y="1408922"/>
            <a:ext cx="6375611" cy="3596751"/>
          </a:xfrm>
          <a:prstGeom prst="rect">
            <a:avLst/>
          </a:prstGeom>
        </p:spPr>
      </p:pic>
    </p:spTree>
    <p:extLst>
      <p:ext uri="{BB962C8B-B14F-4D97-AF65-F5344CB8AC3E}">
        <p14:creationId xmlns:p14="http://schemas.microsoft.com/office/powerpoint/2010/main" val="327636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9A9A6C-DE6B-4344-9EC7-B7DC8D167212}"/>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dirty="0">
                <a:solidFill>
                  <a:srgbClr val="FFFFFF"/>
                </a:solidFill>
              </a:rPr>
              <a:t>Multi-Label Classification - Applications</a:t>
            </a:r>
            <a:endParaRPr lang="en-US" sz="3200" kern="1200" dirty="0">
              <a:solidFill>
                <a:srgbClr val="FFFFFF"/>
              </a:solidFill>
              <a:latin typeface="+mj-lt"/>
              <a:ea typeface="+mj-ea"/>
              <a:cs typeface="+mj-cs"/>
            </a:endParaRPr>
          </a:p>
        </p:txBody>
      </p:sp>
      <p:pic>
        <p:nvPicPr>
          <p:cNvPr id="6" name="Content Placeholder 5" descr="A screen shot of a person&#10;&#10;Description generated with very high confidence">
            <a:extLst>
              <a:ext uri="{FF2B5EF4-FFF2-40B4-BE49-F238E27FC236}">
                <a16:creationId xmlns:a16="http://schemas.microsoft.com/office/drawing/2014/main" id="{2F2B00C4-DECC-4B1C-A8B4-035DC7A06641}"/>
              </a:ext>
            </a:extLst>
          </p:cNvPr>
          <p:cNvPicPr>
            <a:picLocks noGrp="1" noChangeAspect="1"/>
          </p:cNvPicPr>
          <p:nvPr>
            <p:ph sz="half" idx="2"/>
          </p:nvPr>
        </p:nvPicPr>
        <p:blipFill>
          <a:blip r:embed="rId2"/>
          <a:stretch>
            <a:fillRect/>
          </a:stretch>
        </p:blipFill>
        <p:spPr>
          <a:xfrm>
            <a:off x="7486764" y="2618647"/>
            <a:ext cx="4587291" cy="2867056"/>
          </a:xfrm>
          <a:prstGeom prst="rect">
            <a:avLst/>
          </a:prstGeom>
        </p:spPr>
      </p:pic>
      <p:sp>
        <p:nvSpPr>
          <p:cNvPr id="8" name="Content Placeholder 2">
            <a:extLst>
              <a:ext uri="{FF2B5EF4-FFF2-40B4-BE49-F238E27FC236}">
                <a16:creationId xmlns:a16="http://schemas.microsoft.com/office/drawing/2014/main" id="{7A758E92-17AE-4B1D-B4D2-F5E93E46E687}"/>
              </a:ext>
            </a:extLst>
          </p:cNvPr>
          <p:cNvSpPr txBox="1">
            <a:spLocks/>
          </p:cNvSpPr>
          <p:nvPr/>
        </p:nvSpPr>
        <p:spPr>
          <a:xfrm>
            <a:off x="3970959" y="5063139"/>
            <a:ext cx="3334439" cy="5840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Multi-Label Classification of Genres based on movie Posters</a:t>
            </a:r>
          </a:p>
        </p:txBody>
      </p:sp>
      <p:sp>
        <p:nvSpPr>
          <p:cNvPr id="9" name="Content Placeholder 2">
            <a:extLst>
              <a:ext uri="{FF2B5EF4-FFF2-40B4-BE49-F238E27FC236}">
                <a16:creationId xmlns:a16="http://schemas.microsoft.com/office/drawing/2014/main" id="{5452528C-E219-4A52-B380-CA1BD574D2F8}"/>
              </a:ext>
            </a:extLst>
          </p:cNvPr>
          <p:cNvSpPr txBox="1">
            <a:spLocks/>
          </p:cNvSpPr>
          <p:nvPr/>
        </p:nvSpPr>
        <p:spPr>
          <a:xfrm>
            <a:off x="7715869" y="2201540"/>
            <a:ext cx="4747289" cy="417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Multi-Label Classification of Movie Genre using Plot</a:t>
            </a:r>
          </a:p>
        </p:txBody>
      </p:sp>
      <p:pic>
        <p:nvPicPr>
          <p:cNvPr id="10" name="Picture 9" descr="A picture containing text&#10;&#10;Description generated with very high confidence">
            <a:extLst>
              <a:ext uri="{FF2B5EF4-FFF2-40B4-BE49-F238E27FC236}">
                <a16:creationId xmlns:a16="http://schemas.microsoft.com/office/drawing/2014/main" id="{7A58CD73-F1B6-476C-BF5D-D6362F1898E0}"/>
              </a:ext>
            </a:extLst>
          </p:cNvPr>
          <p:cNvPicPr>
            <a:picLocks noChangeAspect="1"/>
          </p:cNvPicPr>
          <p:nvPr/>
        </p:nvPicPr>
        <p:blipFill>
          <a:blip r:embed="rId3"/>
          <a:stretch>
            <a:fillRect/>
          </a:stretch>
        </p:blipFill>
        <p:spPr>
          <a:xfrm>
            <a:off x="4821008" y="952500"/>
            <a:ext cx="2133785" cy="3826640"/>
          </a:xfrm>
          <a:prstGeom prst="rect">
            <a:avLst/>
          </a:prstGeom>
        </p:spPr>
      </p:pic>
      <p:pic>
        <p:nvPicPr>
          <p:cNvPr id="12" name="Picture 11">
            <a:extLst>
              <a:ext uri="{FF2B5EF4-FFF2-40B4-BE49-F238E27FC236}">
                <a16:creationId xmlns:a16="http://schemas.microsoft.com/office/drawing/2014/main" id="{9CC08F17-C476-4199-83A3-A070F86B78C0}"/>
              </a:ext>
            </a:extLst>
          </p:cNvPr>
          <p:cNvPicPr>
            <a:picLocks noChangeAspect="1"/>
          </p:cNvPicPr>
          <p:nvPr/>
        </p:nvPicPr>
        <p:blipFill>
          <a:blip r:embed="rId4"/>
          <a:stretch>
            <a:fillRect/>
          </a:stretch>
        </p:blipFill>
        <p:spPr>
          <a:xfrm>
            <a:off x="350605" y="4029846"/>
            <a:ext cx="3438988" cy="2326504"/>
          </a:xfrm>
          <a:prstGeom prst="rect">
            <a:avLst/>
          </a:prstGeom>
        </p:spPr>
      </p:pic>
      <p:sp>
        <p:nvSpPr>
          <p:cNvPr id="13" name="Content Placeholder 2">
            <a:extLst>
              <a:ext uri="{FF2B5EF4-FFF2-40B4-BE49-F238E27FC236}">
                <a16:creationId xmlns:a16="http://schemas.microsoft.com/office/drawing/2014/main" id="{80728129-1336-42B5-8745-D63943B24FC5}"/>
              </a:ext>
            </a:extLst>
          </p:cNvPr>
          <p:cNvSpPr txBox="1">
            <a:spLocks/>
          </p:cNvSpPr>
          <p:nvPr/>
        </p:nvSpPr>
        <p:spPr>
          <a:xfrm>
            <a:off x="455154" y="3429000"/>
            <a:ext cx="3334439" cy="748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Multi-Label Classification for Image/Scene Categorization</a:t>
            </a:r>
          </a:p>
        </p:txBody>
      </p:sp>
    </p:spTree>
    <p:extLst>
      <p:ext uri="{BB962C8B-B14F-4D97-AF65-F5344CB8AC3E}">
        <p14:creationId xmlns:p14="http://schemas.microsoft.com/office/powerpoint/2010/main" val="63330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ECD2C-CDA3-4D57-81AD-2B92FB5B591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dirty="0">
                <a:solidFill>
                  <a:srgbClr val="FFFFFF"/>
                </a:solidFill>
              </a:rPr>
              <a:t>Classification Models – Neural Network</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aphicFrame>
        <p:nvGraphicFramePr>
          <p:cNvPr id="10" name="Object 9">
            <a:extLst>
              <a:ext uri="{FF2B5EF4-FFF2-40B4-BE49-F238E27FC236}">
                <a16:creationId xmlns:a16="http://schemas.microsoft.com/office/drawing/2014/main" id="{28FB010F-131E-49A3-B937-DBA90CF070F2}"/>
              </a:ext>
            </a:extLst>
          </p:cNvPr>
          <p:cNvGraphicFramePr>
            <a:graphicFrameLocks noChangeAspect="1"/>
          </p:cNvGraphicFramePr>
          <p:nvPr>
            <p:extLst>
              <p:ext uri="{D42A27DB-BD31-4B8C-83A1-F6EECF244321}">
                <p14:modId xmlns:p14="http://schemas.microsoft.com/office/powerpoint/2010/main" val="2033454416"/>
              </p:ext>
            </p:extLst>
          </p:nvPr>
        </p:nvGraphicFramePr>
        <p:xfrm>
          <a:off x="396882" y="2255285"/>
          <a:ext cx="5265438" cy="3186750"/>
        </p:xfrm>
        <a:graphic>
          <a:graphicData uri="http://schemas.openxmlformats.org/presentationml/2006/ole">
            <mc:AlternateContent xmlns:mc="http://schemas.openxmlformats.org/markup-compatibility/2006">
              <mc:Choice xmlns:v="urn:schemas-microsoft-com:vml" Requires="v">
                <p:oleObj spid="_x0000_s8228" name="Visio" r:id="rId3" imgW="5835148" imgH="3530847" progId="Visio.Drawing.11">
                  <p:embed/>
                </p:oleObj>
              </mc:Choice>
              <mc:Fallback>
                <p:oleObj name="Visio" r:id="rId3" imgW="5835148" imgH="3530847" progId="Visio.Drawing.11">
                  <p:embed/>
                  <p:pic>
                    <p:nvPicPr>
                      <p:cNvPr id="9" name="Object 8">
                        <a:extLst>
                          <a:ext uri="{FF2B5EF4-FFF2-40B4-BE49-F238E27FC236}">
                            <a16:creationId xmlns:a16="http://schemas.microsoft.com/office/drawing/2014/main" id="{5480B8D3-B9BF-486D-9C09-C8A1ADFFC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82" y="2255285"/>
                        <a:ext cx="5265438" cy="3186750"/>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FFB9A431-9EC9-4F62-A436-955A9B0CAECB}"/>
              </a:ext>
            </a:extLst>
          </p:cNvPr>
          <p:cNvGraphicFramePr>
            <a:graphicFrameLocks noChangeAspect="1"/>
          </p:cNvGraphicFramePr>
          <p:nvPr>
            <p:extLst>
              <p:ext uri="{D42A27DB-BD31-4B8C-83A1-F6EECF244321}">
                <p14:modId xmlns:p14="http://schemas.microsoft.com/office/powerpoint/2010/main" val="1173181963"/>
              </p:ext>
            </p:extLst>
          </p:nvPr>
        </p:nvGraphicFramePr>
        <p:xfrm>
          <a:off x="6708397" y="2292411"/>
          <a:ext cx="4977808" cy="3327459"/>
        </p:xfrm>
        <a:graphic>
          <a:graphicData uri="http://schemas.openxmlformats.org/presentationml/2006/ole">
            <mc:AlternateContent xmlns:mc="http://schemas.openxmlformats.org/markup-compatibility/2006">
              <mc:Choice xmlns:v="urn:schemas-microsoft-com:vml" Requires="v">
                <p:oleObj spid="_x0000_s8229" name="Visio" r:id="rId5" imgW="5312123" imgH="3548416" progId="Visio.Drawing.11">
                  <p:embed/>
                </p:oleObj>
              </mc:Choice>
              <mc:Fallback>
                <p:oleObj name="Visio" r:id="rId5" imgW="5312123" imgH="3548416" progId="Visio.Drawing.11">
                  <p:embed/>
                  <p:pic>
                    <p:nvPicPr>
                      <p:cNvPr id="7" name="Object 6">
                        <a:extLst>
                          <a:ext uri="{FF2B5EF4-FFF2-40B4-BE49-F238E27FC236}">
                            <a16:creationId xmlns:a16="http://schemas.microsoft.com/office/drawing/2014/main" id="{9B1D1913-881B-4AA2-897B-E32DA6BCD4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8397" y="2292411"/>
                        <a:ext cx="4977808" cy="3327459"/>
                      </a:xfrm>
                      <a:prstGeom prst="rect">
                        <a:avLst/>
                      </a:prstGeom>
                      <a:noFill/>
                    </p:spPr>
                  </p:pic>
                </p:oleObj>
              </mc:Fallback>
            </mc:AlternateContent>
          </a:graphicData>
        </a:graphic>
      </p:graphicFrame>
      <p:sp>
        <p:nvSpPr>
          <p:cNvPr id="15" name="Rectangle 14">
            <a:extLst>
              <a:ext uri="{FF2B5EF4-FFF2-40B4-BE49-F238E27FC236}">
                <a16:creationId xmlns:a16="http://schemas.microsoft.com/office/drawing/2014/main" id="{39DCF789-6FBF-427F-A07F-A04925945329}"/>
              </a:ext>
            </a:extLst>
          </p:cNvPr>
          <p:cNvSpPr/>
          <p:nvPr/>
        </p:nvSpPr>
        <p:spPr>
          <a:xfrm>
            <a:off x="1132166" y="5442035"/>
            <a:ext cx="3794869" cy="1200329"/>
          </a:xfrm>
          <a:prstGeom prst="rect">
            <a:avLst/>
          </a:prstGeom>
        </p:spPr>
        <p:txBody>
          <a:bodyPr wrap="square">
            <a:spAutoFit/>
          </a:bodyPr>
          <a:lstStyle/>
          <a:p>
            <a:r>
              <a:rPr lang="en-US" dirty="0">
                <a:solidFill>
                  <a:srgbClr val="00B050"/>
                </a:solidFill>
              </a:rPr>
              <a:t>Using Binary Relevance</a:t>
            </a:r>
          </a:p>
          <a:p>
            <a:pPr marL="285750" indent="-285750">
              <a:buFont typeface="Arial" panose="020B0604020202020204" pitchFamily="34" charset="0"/>
              <a:buChar char="•"/>
            </a:pPr>
            <a:r>
              <a:rPr lang="en-US" dirty="0"/>
              <a:t>Each Genre predicted separately </a:t>
            </a:r>
            <a:r>
              <a:rPr lang="en-US" dirty="0">
                <a:sym typeface="Wingdings" panose="05000000000000000000" pitchFamily="2" charset="2"/>
              </a:rPr>
              <a:t> Output Layer = 27 Neurons</a:t>
            </a:r>
            <a:endParaRPr lang="en-US" dirty="0"/>
          </a:p>
          <a:p>
            <a:pPr marL="285750" indent="-285750">
              <a:buFont typeface="Arial" panose="020B0604020202020204" pitchFamily="34" charset="0"/>
              <a:buChar char="•"/>
            </a:pPr>
            <a:r>
              <a:rPr lang="en-US" dirty="0"/>
              <a:t>Use sigmoid Activation Function</a:t>
            </a:r>
          </a:p>
        </p:txBody>
      </p:sp>
      <p:sp>
        <p:nvSpPr>
          <p:cNvPr id="17" name="Rectangle 16">
            <a:extLst>
              <a:ext uri="{FF2B5EF4-FFF2-40B4-BE49-F238E27FC236}">
                <a16:creationId xmlns:a16="http://schemas.microsoft.com/office/drawing/2014/main" id="{1B3DEE18-90B7-4B0A-A28F-0DE51427D3F2}"/>
              </a:ext>
            </a:extLst>
          </p:cNvPr>
          <p:cNvSpPr/>
          <p:nvPr/>
        </p:nvSpPr>
        <p:spPr>
          <a:xfrm>
            <a:off x="7439778" y="5536477"/>
            <a:ext cx="3515046" cy="1200329"/>
          </a:xfrm>
          <a:prstGeom prst="rect">
            <a:avLst/>
          </a:prstGeom>
        </p:spPr>
        <p:txBody>
          <a:bodyPr wrap="square">
            <a:spAutoFit/>
          </a:bodyPr>
          <a:lstStyle/>
          <a:p>
            <a:r>
              <a:rPr lang="en-US" dirty="0">
                <a:solidFill>
                  <a:srgbClr val="00B050"/>
                </a:solidFill>
              </a:rPr>
              <a:t>Using Label Powerset</a:t>
            </a:r>
          </a:p>
          <a:p>
            <a:pPr marL="285750" indent="-285750">
              <a:buFont typeface="Arial" panose="020B0604020202020204" pitchFamily="34" charset="0"/>
              <a:buChar char="•"/>
            </a:pPr>
            <a:r>
              <a:rPr lang="en-US" dirty="0"/>
              <a:t>Output Layer = 1505 Neurons</a:t>
            </a:r>
          </a:p>
          <a:p>
            <a:pPr marL="285750" indent="-285750">
              <a:buFont typeface="Arial" panose="020B0604020202020204" pitchFamily="34" charset="0"/>
              <a:buChar char="•"/>
            </a:pPr>
            <a:r>
              <a:rPr lang="en-US" dirty="0"/>
              <a:t>Use </a:t>
            </a:r>
            <a:r>
              <a:rPr lang="en-US" dirty="0" err="1"/>
              <a:t>softmax</a:t>
            </a:r>
            <a:r>
              <a:rPr lang="en-US" dirty="0"/>
              <a:t> Activation Function since a single class is predicted</a:t>
            </a:r>
          </a:p>
        </p:txBody>
      </p:sp>
    </p:spTree>
    <p:extLst>
      <p:ext uri="{BB962C8B-B14F-4D97-AF65-F5344CB8AC3E}">
        <p14:creationId xmlns:p14="http://schemas.microsoft.com/office/powerpoint/2010/main" val="3122245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Top Corners Rounded 18">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89B5D9-8904-45DF-BF00-0D3FED4B341F}"/>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Result Summary</a:t>
            </a:r>
          </a:p>
        </p:txBody>
      </p:sp>
      <p:cxnSp>
        <p:nvCxnSpPr>
          <p:cNvPr id="21" name="Straight Connector 20">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E17CAE3-895B-47AB-AF2B-2E38026B823E}"/>
              </a:ext>
            </a:extLst>
          </p:cNvPr>
          <p:cNvSpPr>
            <a:spLocks noGrp="1"/>
          </p:cNvSpPr>
          <p:nvPr>
            <p:ph sz="half" idx="2"/>
          </p:nvPr>
        </p:nvSpPr>
        <p:spPr>
          <a:xfrm>
            <a:off x="321733" y="2834809"/>
            <a:ext cx="4092951" cy="3042099"/>
          </a:xfrm>
        </p:spPr>
        <p:txBody>
          <a:bodyPr vert="horz" lIns="91440" tIns="45720" rIns="91440" bIns="45720" rtlCol="0" anchor="t">
            <a:normAutofit/>
          </a:bodyPr>
          <a:lstStyle/>
          <a:p>
            <a:r>
              <a:rPr lang="en-US" sz="2000" dirty="0">
                <a:solidFill>
                  <a:schemeClr val="bg1"/>
                </a:solidFill>
              </a:rPr>
              <a:t>Best predicting Model: </a:t>
            </a:r>
            <a:r>
              <a:rPr lang="en-US" sz="2000" dirty="0">
                <a:solidFill>
                  <a:srgbClr val="FFC000"/>
                </a:solidFill>
              </a:rPr>
              <a:t>Label Powerset + TF-IDF + Linear SVC </a:t>
            </a:r>
            <a:r>
              <a:rPr lang="en-US" sz="2000" dirty="0">
                <a:solidFill>
                  <a:schemeClr val="bg1"/>
                </a:solidFill>
              </a:rPr>
              <a:t>(Overall F1-Score = 0.83)</a:t>
            </a:r>
          </a:p>
          <a:p>
            <a:r>
              <a:rPr lang="en-US" sz="2000" dirty="0">
                <a:solidFill>
                  <a:srgbClr val="E05050"/>
                </a:solidFill>
              </a:rPr>
              <a:t>Models using Sentence Embedding </a:t>
            </a:r>
            <a:r>
              <a:rPr lang="en-US" sz="2000" dirty="0">
                <a:solidFill>
                  <a:schemeClr val="bg1"/>
                </a:solidFill>
              </a:rPr>
              <a:t>performance is worse compared to other Vectorizers and ML models</a:t>
            </a:r>
          </a:p>
        </p:txBody>
      </p:sp>
      <p:pic>
        <p:nvPicPr>
          <p:cNvPr id="7" name="Content Placeholder 6">
            <a:extLst>
              <a:ext uri="{FF2B5EF4-FFF2-40B4-BE49-F238E27FC236}">
                <a16:creationId xmlns:a16="http://schemas.microsoft.com/office/drawing/2014/main" id="{ADB481AC-434B-4F36-B123-59E0DFC376A8}"/>
              </a:ext>
            </a:extLst>
          </p:cNvPr>
          <p:cNvPicPr>
            <a:picLocks noGrp="1" noChangeAspect="1"/>
          </p:cNvPicPr>
          <p:nvPr>
            <p:ph sz="half" idx="1"/>
          </p:nvPr>
        </p:nvPicPr>
        <p:blipFill>
          <a:blip r:embed="rId2"/>
          <a:stretch>
            <a:fillRect/>
          </a:stretch>
        </p:blipFill>
        <p:spPr>
          <a:xfrm>
            <a:off x="5203767" y="741807"/>
            <a:ext cx="6542117" cy="5217337"/>
          </a:xfrm>
          <a:prstGeom prst="rect">
            <a:avLst/>
          </a:prstGeom>
        </p:spPr>
      </p:pic>
      <p:sp>
        <p:nvSpPr>
          <p:cNvPr id="8" name="Rectangle 7">
            <a:extLst>
              <a:ext uri="{FF2B5EF4-FFF2-40B4-BE49-F238E27FC236}">
                <a16:creationId xmlns:a16="http://schemas.microsoft.com/office/drawing/2014/main" id="{872529A0-6C2C-4B88-8647-345D8886F56B}"/>
              </a:ext>
            </a:extLst>
          </p:cNvPr>
          <p:cNvSpPr/>
          <p:nvPr/>
        </p:nvSpPr>
        <p:spPr>
          <a:xfrm>
            <a:off x="8917663" y="1249378"/>
            <a:ext cx="506994" cy="435924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CBFFA3-4EC2-47CE-B82F-F3055B49664C}"/>
              </a:ext>
            </a:extLst>
          </p:cNvPr>
          <p:cNvSpPr/>
          <p:nvPr/>
        </p:nvSpPr>
        <p:spPr>
          <a:xfrm>
            <a:off x="9975410" y="1691489"/>
            <a:ext cx="1504384" cy="4075568"/>
          </a:xfrm>
          <a:prstGeom prst="rect">
            <a:avLst/>
          </a:prstGeom>
          <a:noFill/>
          <a:ln w="38100">
            <a:solidFill>
              <a:srgbClr val="E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F015F4-EDA8-428F-BAB0-2CDF353CD60A}"/>
              </a:ext>
            </a:extLst>
          </p:cNvPr>
          <p:cNvSpPr/>
          <p:nvPr/>
        </p:nvSpPr>
        <p:spPr>
          <a:xfrm>
            <a:off x="103409" y="5277788"/>
            <a:ext cx="2212585" cy="900246"/>
          </a:xfrm>
          <a:prstGeom prst="rect">
            <a:avLst/>
          </a:prstGeom>
        </p:spPr>
        <p:txBody>
          <a:bodyPr wrap="square">
            <a:spAutoFit/>
          </a:bodyPr>
          <a:lstStyle/>
          <a:p>
            <a:r>
              <a:rPr lang="en-US" sz="1050" dirty="0">
                <a:solidFill>
                  <a:schemeClr val="bg1"/>
                </a:solidFill>
              </a:rPr>
              <a:t>BR: Binary Relevance</a:t>
            </a:r>
          </a:p>
          <a:p>
            <a:r>
              <a:rPr lang="en-US" sz="1050" dirty="0">
                <a:solidFill>
                  <a:schemeClr val="bg1"/>
                </a:solidFill>
              </a:rPr>
              <a:t>LP: Label Powerset</a:t>
            </a:r>
          </a:p>
          <a:p>
            <a:r>
              <a:rPr lang="en-US" sz="1050" dirty="0">
                <a:solidFill>
                  <a:schemeClr val="bg1"/>
                </a:solidFill>
              </a:rPr>
              <a:t>LPC: Label Powerset with Clustering</a:t>
            </a:r>
          </a:p>
          <a:p>
            <a:r>
              <a:rPr lang="en-US" sz="1050" dirty="0">
                <a:solidFill>
                  <a:schemeClr val="bg1"/>
                </a:solidFill>
              </a:rPr>
              <a:t>CV: Count Vectorizer</a:t>
            </a:r>
          </a:p>
          <a:p>
            <a:r>
              <a:rPr lang="en-US" sz="1050" dirty="0">
                <a:solidFill>
                  <a:schemeClr val="bg1"/>
                </a:solidFill>
              </a:rPr>
              <a:t>Embed: Sentence Embedding via USE</a:t>
            </a:r>
          </a:p>
        </p:txBody>
      </p:sp>
      <p:sp>
        <p:nvSpPr>
          <p:cNvPr id="13" name="Rectangle 12">
            <a:extLst>
              <a:ext uri="{FF2B5EF4-FFF2-40B4-BE49-F238E27FC236}">
                <a16:creationId xmlns:a16="http://schemas.microsoft.com/office/drawing/2014/main" id="{A7ED9AEC-6308-4FF2-8BCD-64F5087A38F6}"/>
              </a:ext>
            </a:extLst>
          </p:cNvPr>
          <p:cNvSpPr/>
          <p:nvPr/>
        </p:nvSpPr>
        <p:spPr>
          <a:xfrm>
            <a:off x="2385258" y="5297697"/>
            <a:ext cx="2212585" cy="900246"/>
          </a:xfrm>
          <a:prstGeom prst="rect">
            <a:avLst/>
          </a:prstGeom>
        </p:spPr>
        <p:txBody>
          <a:bodyPr wrap="square">
            <a:spAutoFit/>
          </a:bodyPr>
          <a:lstStyle/>
          <a:p>
            <a:r>
              <a:rPr lang="en-US" sz="1050" dirty="0">
                <a:solidFill>
                  <a:schemeClr val="bg1"/>
                </a:solidFill>
              </a:rPr>
              <a:t>SVC: Linear Support Vector Classifier</a:t>
            </a:r>
          </a:p>
          <a:p>
            <a:r>
              <a:rPr lang="en-US" sz="1050" dirty="0">
                <a:solidFill>
                  <a:schemeClr val="bg1"/>
                </a:solidFill>
              </a:rPr>
              <a:t>LR: Logistic Regression</a:t>
            </a:r>
          </a:p>
          <a:p>
            <a:r>
              <a:rPr lang="en-US" sz="1050" dirty="0">
                <a:solidFill>
                  <a:schemeClr val="bg1"/>
                </a:solidFill>
              </a:rPr>
              <a:t>NB: Naïve Bayes</a:t>
            </a:r>
          </a:p>
          <a:p>
            <a:r>
              <a:rPr lang="en-US" sz="1050" dirty="0">
                <a:solidFill>
                  <a:schemeClr val="bg1"/>
                </a:solidFill>
              </a:rPr>
              <a:t>Cosine: Cosine Similarity</a:t>
            </a:r>
          </a:p>
          <a:p>
            <a:r>
              <a:rPr lang="en-US" sz="1050" dirty="0">
                <a:solidFill>
                  <a:schemeClr val="bg1"/>
                </a:solidFill>
              </a:rPr>
              <a:t>NN: Neural Networks</a:t>
            </a:r>
          </a:p>
        </p:txBody>
      </p:sp>
    </p:spTree>
    <p:extLst>
      <p:ext uri="{BB962C8B-B14F-4D97-AF65-F5344CB8AC3E}">
        <p14:creationId xmlns:p14="http://schemas.microsoft.com/office/powerpoint/2010/main" val="48186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Top Corners Rounded 18">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Top Corners Rounded 20">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38412A-4651-423F-BBDD-C6539E60CEF3}"/>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Label Powerset + TF-IDF + Linear SVC</a:t>
            </a:r>
          </a:p>
        </p:txBody>
      </p:sp>
      <p:cxnSp>
        <p:nvCxnSpPr>
          <p:cNvPr id="23" name="Straight Connector 22">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A2999B-1B0E-40F8-BE15-32E2A8275173}"/>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1600">
                <a:solidFill>
                  <a:schemeClr val="bg1"/>
                </a:solidFill>
              </a:rPr>
              <a:t>Hyperparameters</a:t>
            </a:r>
          </a:p>
          <a:p>
            <a:pPr lvl="1"/>
            <a:r>
              <a:rPr lang="en-US" sz="1600">
                <a:solidFill>
                  <a:schemeClr val="bg1"/>
                </a:solidFill>
              </a:rPr>
              <a:t>TF-IDF</a:t>
            </a:r>
          </a:p>
          <a:p>
            <a:pPr lvl="2"/>
            <a:r>
              <a:rPr lang="en-US" sz="1600">
                <a:solidFill>
                  <a:schemeClr val="bg1"/>
                </a:solidFill>
              </a:rPr>
              <a:t>Ngram = (1, 2)</a:t>
            </a:r>
          </a:p>
          <a:p>
            <a:pPr lvl="2"/>
            <a:r>
              <a:rPr lang="en-US" sz="1600">
                <a:solidFill>
                  <a:schemeClr val="bg1"/>
                </a:solidFill>
              </a:rPr>
              <a:t>Min_df = 2</a:t>
            </a:r>
          </a:p>
          <a:p>
            <a:pPr lvl="2"/>
            <a:r>
              <a:rPr lang="en-US" sz="1600">
                <a:solidFill>
                  <a:schemeClr val="bg1"/>
                </a:solidFill>
              </a:rPr>
              <a:t>Max_df = 0.5</a:t>
            </a:r>
          </a:p>
          <a:p>
            <a:pPr lvl="1"/>
            <a:r>
              <a:rPr lang="en-US" sz="1600">
                <a:solidFill>
                  <a:schemeClr val="bg1"/>
                </a:solidFill>
              </a:rPr>
              <a:t>LinearSVC</a:t>
            </a:r>
          </a:p>
          <a:p>
            <a:pPr lvl="2"/>
            <a:r>
              <a:rPr lang="en-US" sz="1600">
                <a:solidFill>
                  <a:schemeClr val="bg1"/>
                </a:solidFill>
              </a:rPr>
              <a:t>C = 10</a:t>
            </a:r>
          </a:p>
          <a:p>
            <a:r>
              <a:rPr lang="en-US" sz="1600">
                <a:solidFill>
                  <a:schemeClr val="bg1"/>
                </a:solidFill>
              </a:rPr>
              <a:t>Overall F1-score = 0.83</a:t>
            </a:r>
          </a:p>
          <a:p>
            <a:r>
              <a:rPr lang="en-US" sz="1600">
                <a:solidFill>
                  <a:schemeClr val="bg1"/>
                </a:solidFill>
              </a:rPr>
              <a:t>Poorest performing Genre = Adult</a:t>
            </a:r>
          </a:p>
          <a:p>
            <a:pPr lvl="1"/>
            <a:r>
              <a:rPr lang="en-US" sz="1600">
                <a:solidFill>
                  <a:schemeClr val="bg1"/>
                </a:solidFill>
              </a:rPr>
              <a:t>F1-score = 0.32, but only 11 samples</a:t>
            </a:r>
          </a:p>
        </p:txBody>
      </p:sp>
      <p:pic>
        <p:nvPicPr>
          <p:cNvPr id="9" name="Content Placeholder 8">
            <a:extLst>
              <a:ext uri="{FF2B5EF4-FFF2-40B4-BE49-F238E27FC236}">
                <a16:creationId xmlns:a16="http://schemas.microsoft.com/office/drawing/2014/main" id="{ED114283-9464-4BFF-AEFE-825CB8DF5952}"/>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206057" y="467256"/>
            <a:ext cx="2537537" cy="5766440"/>
          </a:xfrm>
          <a:prstGeom prst="rect">
            <a:avLst/>
          </a:prstGeom>
          <a:noFill/>
        </p:spPr>
      </p:pic>
      <p:sp>
        <p:nvSpPr>
          <p:cNvPr id="5" name="Footer Placeholder 4">
            <a:extLst>
              <a:ext uri="{FF2B5EF4-FFF2-40B4-BE49-F238E27FC236}">
                <a16:creationId xmlns:a16="http://schemas.microsoft.com/office/drawing/2014/main" id="{DB520EA1-1413-408B-A15A-B4C559A1CCD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
        <p:nvSpPr>
          <p:cNvPr id="15" name="Rectangle 14">
            <a:extLst>
              <a:ext uri="{FF2B5EF4-FFF2-40B4-BE49-F238E27FC236}">
                <a16:creationId xmlns:a16="http://schemas.microsoft.com/office/drawing/2014/main" id="{F57CAB8D-204D-4CC5-A5E9-4C883FBB9E19}"/>
              </a:ext>
            </a:extLst>
          </p:cNvPr>
          <p:cNvSpPr/>
          <p:nvPr/>
        </p:nvSpPr>
        <p:spPr>
          <a:xfrm>
            <a:off x="7261634" y="6011501"/>
            <a:ext cx="2481960" cy="2221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699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2C881CF4-6D86-4299-9E6E-C07E99B4B920}"/>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Conclusions</a:t>
            </a:r>
          </a:p>
        </p:txBody>
      </p:sp>
      <p:sp>
        <p:nvSpPr>
          <p:cNvPr id="3" name="Content Placeholder 2">
            <a:extLst>
              <a:ext uri="{FF2B5EF4-FFF2-40B4-BE49-F238E27FC236}">
                <a16:creationId xmlns:a16="http://schemas.microsoft.com/office/drawing/2014/main" id="{4DE58F0C-2489-41D0-97B1-261C82079BD0}"/>
              </a:ext>
            </a:extLst>
          </p:cNvPr>
          <p:cNvSpPr>
            <a:spLocks noGrp="1"/>
          </p:cNvSpPr>
          <p:nvPr>
            <p:ph idx="1"/>
          </p:nvPr>
        </p:nvSpPr>
        <p:spPr>
          <a:xfrm>
            <a:off x="5120640" y="804672"/>
            <a:ext cx="6281928" cy="5248656"/>
          </a:xfrm>
        </p:spPr>
        <p:txBody>
          <a:bodyPr anchor="ctr">
            <a:normAutofit/>
          </a:bodyPr>
          <a:lstStyle/>
          <a:p>
            <a:r>
              <a:rPr lang="en-US" sz="2000"/>
              <a:t>Out of the 11 models considered, the best predicting model uses TF-IDF Vectorizer, Linear Support Vector Classifier and Label Powerset approach to achieve an overall F1-score of 0.83</a:t>
            </a:r>
          </a:p>
          <a:p>
            <a:r>
              <a:rPr lang="en-US" sz="2000"/>
              <a:t>Sentence Embedding doesn’t provide any benefit</a:t>
            </a:r>
          </a:p>
          <a:p>
            <a:r>
              <a:rPr lang="en-US" sz="2000"/>
              <a:t>EDA specific Observations</a:t>
            </a:r>
          </a:p>
          <a:p>
            <a:pPr lvl="1"/>
            <a:r>
              <a:rPr lang="en-US" sz="2000"/>
              <a:t>Drama and Comedy the most popular Genre</a:t>
            </a:r>
          </a:p>
          <a:p>
            <a:pPr lvl="1"/>
            <a:r>
              <a:rPr lang="en-US" sz="2000"/>
              <a:t>On an average, a movie is classified into 2 genres (and a maximum of 12 genres)</a:t>
            </a:r>
          </a:p>
          <a:p>
            <a:pPr lvl="1"/>
            <a:r>
              <a:rPr lang="en-US" sz="2000"/>
              <a:t>Few strongly correlated genres include – a) Crime, Mystery &amp; Thriller, b) Drama &amp; Romance</a:t>
            </a:r>
          </a:p>
          <a:p>
            <a:pPr lvl="1"/>
            <a:r>
              <a:rPr lang="en-US" sz="2000"/>
              <a:t>80% of Crime, Mystery and Thriller movies are also categorized as Drama</a:t>
            </a:r>
          </a:p>
          <a:p>
            <a:pPr lvl="1"/>
            <a:endParaRPr lang="en-US" sz="2000"/>
          </a:p>
        </p:txBody>
      </p:sp>
      <p:sp>
        <p:nvSpPr>
          <p:cNvPr id="4" name="Footer Placeholder 3">
            <a:extLst>
              <a:ext uri="{FF2B5EF4-FFF2-40B4-BE49-F238E27FC236}">
                <a16:creationId xmlns:a16="http://schemas.microsoft.com/office/drawing/2014/main" id="{8F265794-29C6-4C12-8B84-977659A6DB9F}"/>
              </a:ext>
            </a:extLst>
          </p:cNvPr>
          <p:cNvSpPr>
            <a:spLocks noGrp="1"/>
          </p:cNvSpPr>
          <p:nvPr>
            <p:ph type="ftr" sz="quarter" idx="11"/>
          </p:nvPr>
        </p:nvSpPr>
        <p:spPr>
          <a:xfrm>
            <a:off x="804672" y="6227064"/>
            <a:ext cx="10588752" cy="320040"/>
          </a:xfrm>
        </p:spPr>
        <p:txBody>
          <a:bodyPr>
            <a:normAutofit/>
          </a:bodyPr>
          <a:lstStyle/>
          <a:p>
            <a:pPr algn="r"/>
            <a:endParaRPr lang="en-US">
              <a:solidFill>
                <a:schemeClr val="tx1">
                  <a:lumMod val="50000"/>
                  <a:lumOff val="50000"/>
                </a:schemeClr>
              </a:solidFill>
            </a:endParaRPr>
          </a:p>
        </p:txBody>
      </p:sp>
    </p:spTree>
    <p:extLst>
      <p:ext uri="{BB962C8B-B14F-4D97-AF65-F5344CB8AC3E}">
        <p14:creationId xmlns:p14="http://schemas.microsoft.com/office/powerpoint/2010/main" val="628127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2C881CF4-6D86-4299-9E6E-C07E99B4B920}"/>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Limitations and Ideas</a:t>
            </a:r>
          </a:p>
        </p:txBody>
      </p:sp>
      <p:sp>
        <p:nvSpPr>
          <p:cNvPr id="3" name="Content Placeholder 2">
            <a:extLst>
              <a:ext uri="{FF2B5EF4-FFF2-40B4-BE49-F238E27FC236}">
                <a16:creationId xmlns:a16="http://schemas.microsoft.com/office/drawing/2014/main" id="{4DE58F0C-2489-41D0-97B1-261C82079BD0}"/>
              </a:ext>
            </a:extLst>
          </p:cNvPr>
          <p:cNvSpPr>
            <a:spLocks noGrp="1"/>
          </p:cNvSpPr>
          <p:nvPr>
            <p:ph idx="1"/>
          </p:nvPr>
        </p:nvSpPr>
        <p:spPr>
          <a:xfrm>
            <a:off x="5120640" y="804672"/>
            <a:ext cx="6281928" cy="5248656"/>
          </a:xfrm>
        </p:spPr>
        <p:txBody>
          <a:bodyPr anchor="ctr">
            <a:normAutofit/>
          </a:bodyPr>
          <a:lstStyle/>
          <a:p>
            <a:r>
              <a:rPr lang="en-US" sz="2000" dirty="0"/>
              <a:t>Improving Sentence Embedding</a:t>
            </a:r>
          </a:p>
          <a:p>
            <a:pPr lvl="1"/>
            <a:r>
              <a:rPr lang="en-US" sz="2000" dirty="0"/>
              <a:t>Sentence embedding doesn’t require the sentence lemmatization, or stop word removal, or in fact any of the text preprocessing steps. Use the original text before preprocessing to obtain sentence embedding</a:t>
            </a:r>
          </a:p>
        </p:txBody>
      </p:sp>
      <p:sp>
        <p:nvSpPr>
          <p:cNvPr id="4" name="Footer Placeholder 3">
            <a:extLst>
              <a:ext uri="{FF2B5EF4-FFF2-40B4-BE49-F238E27FC236}">
                <a16:creationId xmlns:a16="http://schemas.microsoft.com/office/drawing/2014/main" id="{8F265794-29C6-4C12-8B84-977659A6DB9F}"/>
              </a:ext>
            </a:extLst>
          </p:cNvPr>
          <p:cNvSpPr>
            <a:spLocks noGrp="1"/>
          </p:cNvSpPr>
          <p:nvPr>
            <p:ph type="ftr" sz="quarter" idx="11"/>
          </p:nvPr>
        </p:nvSpPr>
        <p:spPr>
          <a:xfrm>
            <a:off x="804672" y="6227064"/>
            <a:ext cx="10588752" cy="320040"/>
          </a:xfrm>
        </p:spPr>
        <p:txBody>
          <a:bodyPr>
            <a:normAutofit/>
          </a:bodyPr>
          <a:lstStyle/>
          <a:p>
            <a:pPr algn="r"/>
            <a:endParaRPr lang="en-US">
              <a:solidFill>
                <a:schemeClr val="tx1">
                  <a:lumMod val="50000"/>
                  <a:lumOff val="50000"/>
                </a:schemeClr>
              </a:solidFill>
            </a:endParaRPr>
          </a:p>
        </p:txBody>
      </p:sp>
    </p:spTree>
    <p:extLst>
      <p:ext uri="{BB962C8B-B14F-4D97-AF65-F5344CB8AC3E}">
        <p14:creationId xmlns:p14="http://schemas.microsoft.com/office/powerpoint/2010/main" val="3801089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A138-117F-41AF-A968-615412A184EA}"/>
              </a:ext>
            </a:extLst>
          </p:cNvPr>
          <p:cNvSpPr>
            <a:spLocks noGrp="1"/>
          </p:cNvSpPr>
          <p:nvPr>
            <p:ph type="title"/>
          </p:nvPr>
        </p:nvSpPr>
        <p:spPr>
          <a:xfrm>
            <a:off x="831850" y="1709738"/>
            <a:ext cx="10515600" cy="2852737"/>
          </a:xfrm>
        </p:spPr>
        <p:txBody>
          <a:bodyPr/>
          <a:lstStyle/>
          <a:p>
            <a:r>
              <a:rPr lang="en-US" dirty="0"/>
              <a:t>Thank You!</a:t>
            </a:r>
          </a:p>
        </p:txBody>
      </p:sp>
      <p:sp>
        <p:nvSpPr>
          <p:cNvPr id="3" name="Text Placeholder 2">
            <a:extLst>
              <a:ext uri="{FF2B5EF4-FFF2-40B4-BE49-F238E27FC236}">
                <a16:creationId xmlns:a16="http://schemas.microsoft.com/office/drawing/2014/main" id="{08F84CEC-8BDC-48A7-9E69-FCD101B39A5E}"/>
              </a:ext>
            </a:extLst>
          </p:cNvPr>
          <p:cNvSpPr>
            <a:spLocks noGrp="1"/>
          </p:cNvSpPr>
          <p:nvPr>
            <p:ph type="body" idx="1"/>
          </p:nvPr>
        </p:nvSpPr>
        <p:spPr>
          <a:xfrm>
            <a:off x="831850" y="4589463"/>
            <a:ext cx="10515600" cy="1500187"/>
          </a:xfrm>
        </p:spPr>
        <p:txBody>
          <a:bodyPr>
            <a:normAutofit fontScale="62500" lnSpcReduction="20000"/>
          </a:bodyPr>
          <a:lstStyle/>
          <a:p>
            <a:r>
              <a:rPr lang="en-US" dirty="0"/>
              <a:t>Shashank V. Maiya</a:t>
            </a:r>
          </a:p>
          <a:p>
            <a:r>
              <a:rPr lang="en-US" dirty="0"/>
              <a:t>Email: </a:t>
            </a:r>
            <a:r>
              <a:rPr lang="en-US" dirty="0">
                <a:hlinkClick r:id="rId3"/>
              </a:rPr>
              <a:t>shashank.maiya@gmail.com</a:t>
            </a:r>
            <a:endParaRPr lang="en-US" dirty="0"/>
          </a:p>
          <a:p>
            <a:r>
              <a:rPr lang="en-US" dirty="0" err="1"/>
              <a:t>Linkedin</a:t>
            </a:r>
            <a:r>
              <a:rPr lang="en-US" dirty="0"/>
              <a:t> Profile: </a:t>
            </a:r>
            <a:r>
              <a:rPr lang="en-US" dirty="0">
                <a:hlinkClick r:id="rId4"/>
              </a:rPr>
              <a:t>https://www.linkedin.com/in/shashankmaiya/</a:t>
            </a:r>
            <a:endParaRPr lang="en-US" dirty="0"/>
          </a:p>
          <a:p>
            <a:r>
              <a:rPr lang="en-US" dirty="0" err="1"/>
              <a:t>Github</a:t>
            </a:r>
            <a:r>
              <a:rPr lang="en-US" dirty="0"/>
              <a:t>: </a:t>
            </a:r>
            <a:r>
              <a:rPr lang="en-US" dirty="0">
                <a:hlinkClick r:id="rId5"/>
              </a:rPr>
              <a:t>https://github.com/shashankvmaiya/Movie-Genre-Multi-Label-Text-Classification</a:t>
            </a:r>
            <a:endParaRPr lang="en-US" dirty="0"/>
          </a:p>
          <a:p>
            <a:r>
              <a:rPr lang="en-US" dirty="0"/>
              <a:t>Project Report: </a:t>
            </a:r>
            <a:r>
              <a:rPr lang="en-US" dirty="0">
                <a:hlinkClick r:id="rId6"/>
              </a:rPr>
              <a:t>Final_Report.pdf</a:t>
            </a:r>
            <a:endParaRPr lang="en-US" dirty="0"/>
          </a:p>
        </p:txBody>
      </p:sp>
    </p:spTree>
    <p:extLst>
      <p:ext uri="{BB962C8B-B14F-4D97-AF65-F5344CB8AC3E}">
        <p14:creationId xmlns:p14="http://schemas.microsoft.com/office/powerpoint/2010/main" val="3736689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Prediction Problem</a:t>
            </a:r>
          </a:p>
        </p:txBody>
      </p:sp>
      <p:sp>
        <p:nvSpPr>
          <p:cNvPr id="49" name="Text Placeholder 3">
            <a:extLst>
              <a:ext uri="{FF2B5EF4-FFF2-40B4-BE49-F238E27FC236}">
                <a16:creationId xmlns:a16="http://schemas.microsoft.com/office/drawing/2014/main" id="{E0005FF3-EB81-4A34-A50C-151A1CDD0547}"/>
              </a:ext>
            </a:extLst>
          </p:cNvPr>
          <p:cNvSpPr txBox="1">
            <a:spLocks/>
          </p:cNvSpPr>
          <p:nvPr/>
        </p:nvSpPr>
        <p:spPr>
          <a:xfrm>
            <a:off x="1667908" y="2559090"/>
            <a:ext cx="9261445" cy="506812"/>
          </a:xfrm>
          <a:prstGeom prst="rect">
            <a:avLst/>
          </a:prstGeom>
          <a:ln w="28575">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Given the plot of the movie, what are the genres they fall into? </a:t>
            </a:r>
          </a:p>
        </p:txBody>
      </p:sp>
      <p:sp>
        <p:nvSpPr>
          <p:cNvPr id="52" name="Content Placeholder 2">
            <a:extLst>
              <a:ext uri="{FF2B5EF4-FFF2-40B4-BE49-F238E27FC236}">
                <a16:creationId xmlns:a16="http://schemas.microsoft.com/office/drawing/2014/main" id="{227B427B-7E69-469F-AA9B-DE3BD36B4FBA}"/>
              </a:ext>
            </a:extLst>
          </p:cNvPr>
          <p:cNvSpPr txBox="1">
            <a:spLocks/>
          </p:cNvSpPr>
          <p:nvPr/>
        </p:nvSpPr>
        <p:spPr>
          <a:xfrm>
            <a:off x="730475" y="3860264"/>
            <a:ext cx="6321726" cy="1654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Total of 27 Possible Genres</a:t>
            </a:r>
          </a:p>
          <a:p>
            <a:r>
              <a:rPr lang="en-US" sz="2400" dirty="0"/>
              <a:t>Movies are classified anywhere from 1 to 12 genres</a:t>
            </a:r>
          </a:p>
        </p:txBody>
      </p:sp>
      <p:pic>
        <p:nvPicPr>
          <p:cNvPr id="4" name="Picture 3" descr="A screenshot of a person&#10;&#10;Description generated with very high confidence">
            <a:extLst>
              <a:ext uri="{FF2B5EF4-FFF2-40B4-BE49-F238E27FC236}">
                <a16:creationId xmlns:a16="http://schemas.microsoft.com/office/drawing/2014/main" id="{F39A5507-FABC-46FC-AD5F-FCC552DCC03F}"/>
              </a:ext>
            </a:extLst>
          </p:cNvPr>
          <p:cNvPicPr>
            <a:picLocks noChangeAspect="1"/>
          </p:cNvPicPr>
          <p:nvPr/>
        </p:nvPicPr>
        <p:blipFill>
          <a:blip r:embed="rId2"/>
          <a:stretch>
            <a:fillRect/>
          </a:stretch>
        </p:blipFill>
        <p:spPr>
          <a:xfrm>
            <a:off x="7559459" y="3681481"/>
            <a:ext cx="4155910" cy="2878123"/>
          </a:xfrm>
          <a:prstGeom prst="rect">
            <a:avLst/>
          </a:prstGeom>
        </p:spPr>
      </p:pic>
    </p:spTree>
    <p:extLst>
      <p:ext uri="{BB962C8B-B14F-4D97-AF65-F5344CB8AC3E}">
        <p14:creationId xmlns:p14="http://schemas.microsoft.com/office/powerpoint/2010/main" val="332543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Who might care?</a:t>
            </a:r>
          </a:p>
        </p:txBody>
      </p:sp>
      <p:grpSp>
        <p:nvGrpSpPr>
          <p:cNvPr id="25" name="Group 24">
            <a:extLst>
              <a:ext uri="{FF2B5EF4-FFF2-40B4-BE49-F238E27FC236}">
                <a16:creationId xmlns:a16="http://schemas.microsoft.com/office/drawing/2014/main" id="{CF2E35A4-9BC3-472B-8A87-3673F1372C01}"/>
              </a:ext>
            </a:extLst>
          </p:cNvPr>
          <p:cNvGrpSpPr/>
          <p:nvPr/>
        </p:nvGrpSpPr>
        <p:grpSpPr>
          <a:xfrm>
            <a:off x="1842877" y="2634325"/>
            <a:ext cx="3530810" cy="4036215"/>
            <a:chOff x="507790" y="2646404"/>
            <a:chExt cx="3530810" cy="4036215"/>
          </a:xfrm>
        </p:grpSpPr>
        <p:sp>
          <p:nvSpPr>
            <p:cNvPr id="16" name="Content Placeholder 2">
              <a:extLst>
                <a:ext uri="{FF2B5EF4-FFF2-40B4-BE49-F238E27FC236}">
                  <a16:creationId xmlns:a16="http://schemas.microsoft.com/office/drawing/2014/main" id="{34FD35C6-69F2-4C90-946F-34DDDA8B7A2B}"/>
                </a:ext>
              </a:extLst>
            </p:cNvPr>
            <p:cNvSpPr txBox="1">
              <a:spLocks/>
            </p:cNvSpPr>
            <p:nvPr/>
          </p:nvSpPr>
          <p:spPr>
            <a:xfrm>
              <a:off x="507790" y="2646404"/>
              <a:ext cx="3530810" cy="52396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Online Streaming Companies</a:t>
              </a:r>
            </a:p>
          </p:txBody>
        </p:sp>
        <p:pic>
          <p:nvPicPr>
            <p:cNvPr id="4" name="Picture 3">
              <a:extLst>
                <a:ext uri="{FF2B5EF4-FFF2-40B4-BE49-F238E27FC236}">
                  <a16:creationId xmlns:a16="http://schemas.microsoft.com/office/drawing/2014/main" id="{875C36AD-517F-486F-BE93-8835AC5E6907}"/>
                </a:ext>
              </a:extLst>
            </p:cNvPr>
            <p:cNvPicPr>
              <a:picLocks noChangeAspect="1"/>
            </p:cNvPicPr>
            <p:nvPr/>
          </p:nvPicPr>
          <p:blipFill>
            <a:blip r:embed="rId2"/>
            <a:stretch>
              <a:fillRect/>
            </a:stretch>
          </p:blipFill>
          <p:spPr>
            <a:xfrm>
              <a:off x="1503974" y="3020208"/>
              <a:ext cx="1171575" cy="552450"/>
            </a:xfrm>
            <a:prstGeom prst="rect">
              <a:avLst/>
            </a:prstGeom>
          </p:spPr>
        </p:pic>
        <p:pic>
          <p:nvPicPr>
            <p:cNvPr id="6" name="Picture 5">
              <a:extLst>
                <a:ext uri="{FF2B5EF4-FFF2-40B4-BE49-F238E27FC236}">
                  <a16:creationId xmlns:a16="http://schemas.microsoft.com/office/drawing/2014/main" id="{37DDB646-62F2-4E20-A3A5-68D2D9B280B4}"/>
                </a:ext>
              </a:extLst>
            </p:cNvPr>
            <p:cNvPicPr>
              <a:picLocks noChangeAspect="1"/>
            </p:cNvPicPr>
            <p:nvPr/>
          </p:nvPicPr>
          <p:blipFill>
            <a:blip r:embed="rId3"/>
            <a:stretch>
              <a:fillRect/>
            </a:stretch>
          </p:blipFill>
          <p:spPr>
            <a:xfrm>
              <a:off x="1304010" y="3584338"/>
              <a:ext cx="1603581" cy="875906"/>
            </a:xfrm>
            <a:prstGeom prst="rect">
              <a:avLst/>
            </a:prstGeom>
          </p:spPr>
        </p:pic>
        <p:pic>
          <p:nvPicPr>
            <p:cNvPr id="7" name="Picture 6">
              <a:extLst>
                <a:ext uri="{FF2B5EF4-FFF2-40B4-BE49-F238E27FC236}">
                  <a16:creationId xmlns:a16="http://schemas.microsoft.com/office/drawing/2014/main" id="{3B02F23A-DD2A-43C0-B13A-3568AA1D343A}"/>
                </a:ext>
              </a:extLst>
            </p:cNvPr>
            <p:cNvPicPr>
              <a:picLocks noChangeAspect="1"/>
            </p:cNvPicPr>
            <p:nvPr/>
          </p:nvPicPr>
          <p:blipFill>
            <a:blip r:embed="rId4"/>
            <a:stretch>
              <a:fillRect/>
            </a:stretch>
          </p:blipFill>
          <p:spPr>
            <a:xfrm>
              <a:off x="1348562" y="4460244"/>
              <a:ext cx="1514475" cy="786085"/>
            </a:xfrm>
            <a:prstGeom prst="rect">
              <a:avLst/>
            </a:prstGeom>
          </p:spPr>
        </p:pic>
        <p:pic>
          <p:nvPicPr>
            <p:cNvPr id="19" name="Picture 18">
              <a:extLst>
                <a:ext uri="{FF2B5EF4-FFF2-40B4-BE49-F238E27FC236}">
                  <a16:creationId xmlns:a16="http://schemas.microsoft.com/office/drawing/2014/main" id="{25DEC004-7E0A-482F-8CF8-2982942D7FC7}"/>
                </a:ext>
              </a:extLst>
            </p:cNvPr>
            <p:cNvPicPr>
              <a:picLocks noChangeAspect="1"/>
            </p:cNvPicPr>
            <p:nvPr/>
          </p:nvPicPr>
          <p:blipFill>
            <a:blip r:embed="rId5"/>
            <a:stretch>
              <a:fillRect/>
            </a:stretch>
          </p:blipFill>
          <p:spPr>
            <a:xfrm>
              <a:off x="1331486" y="5246329"/>
              <a:ext cx="1576105" cy="761784"/>
            </a:xfrm>
            <a:prstGeom prst="rect">
              <a:avLst/>
            </a:prstGeom>
          </p:spPr>
        </p:pic>
        <p:pic>
          <p:nvPicPr>
            <p:cNvPr id="20" name="Picture 19">
              <a:extLst>
                <a:ext uri="{FF2B5EF4-FFF2-40B4-BE49-F238E27FC236}">
                  <a16:creationId xmlns:a16="http://schemas.microsoft.com/office/drawing/2014/main" id="{C4179DE0-8D01-46CD-A8A2-433CFB1B81A3}"/>
                </a:ext>
              </a:extLst>
            </p:cNvPr>
            <p:cNvPicPr>
              <a:picLocks noChangeAspect="1"/>
            </p:cNvPicPr>
            <p:nvPr/>
          </p:nvPicPr>
          <p:blipFill>
            <a:blip r:embed="rId6"/>
            <a:stretch>
              <a:fillRect/>
            </a:stretch>
          </p:blipFill>
          <p:spPr>
            <a:xfrm>
              <a:off x="1383267" y="6032414"/>
              <a:ext cx="1292282" cy="650205"/>
            </a:xfrm>
            <a:prstGeom prst="rect">
              <a:avLst/>
            </a:prstGeom>
          </p:spPr>
        </p:pic>
      </p:grpSp>
      <p:grpSp>
        <p:nvGrpSpPr>
          <p:cNvPr id="24" name="Group 23">
            <a:extLst>
              <a:ext uri="{FF2B5EF4-FFF2-40B4-BE49-F238E27FC236}">
                <a16:creationId xmlns:a16="http://schemas.microsoft.com/office/drawing/2014/main" id="{9BBF9153-895F-44C9-8F44-EF61D54FE903}"/>
              </a:ext>
            </a:extLst>
          </p:cNvPr>
          <p:cNvGrpSpPr/>
          <p:nvPr/>
        </p:nvGrpSpPr>
        <p:grpSpPr>
          <a:xfrm>
            <a:off x="7529628" y="2634325"/>
            <a:ext cx="3162300" cy="3813238"/>
            <a:chOff x="5121095" y="2732057"/>
            <a:chExt cx="3162300" cy="3813238"/>
          </a:xfrm>
        </p:grpSpPr>
        <p:sp>
          <p:nvSpPr>
            <p:cNvPr id="11" name="Content Placeholder 2">
              <a:extLst>
                <a:ext uri="{FF2B5EF4-FFF2-40B4-BE49-F238E27FC236}">
                  <a16:creationId xmlns:a16="http://schemas.microsoft.com/office/drawing/2014/main" id="{B6B0F448-78BA-4170-BEE6-D8666854EBD9}"/>
                </a:ext>
              </a:extLst>
            </p:cNvPr>
            <p:cNvSpPr txBox="1">
              <a:spLocks/>
            </p:cNvSpPr>
            <p:nvPr/>
          </p:nvSpPr>
          <p:spPr>
            <a:xfrm>
              <a:off x="5121095" y="2732057"/>
              <a:ext cx="2700881" cy="5013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Movie Review Websites</a:t>
              </a:r>
            </a:p>
          </p:txBody>
        </p:sp>
        <p:pic>
          <p:nvPicPr>
            <p:cNvPr id="3" name="Picture 2">
              <a:extLst>
                <a:ext uri="{FF2B5EF4-FFF2-40B4-BE49-F238E27FC236}">
                  <a16:creationId xmlns:a16="http://schemas.microsoft.com/office/drawing/2014/main" id="{A28F8558-5C3F-44EE-97E2-A1C4C388AD43}"/>
                </a:ext>
              </a:extLst>
            </p:cNvPr>
            <p:cNvPicPr>
              <a:picLocks noChangeAspect="1"/>
            </p:cNvPicPr>
            <p:nvPr/>
          </p:nvPicPr>
          <p:blipFill>
            <a:blip r:embed="rId7"/>
            <a:stretch>
              <a:fillRect/>
            </a:stretch>
          </p:blipFill>
          <p:spPr>
            <a:xfrm>
              <a:off x="5902168" y="3165343"/>
              <a:ext cx="1219200" cy="638175"/>
            </a:xfrm>
            <a:prstGeom prst="rect">
              <a:avLst/>
            </a:prstGeom>
          </p:spPr>
        </p:pic>
        <p:pic>
          <p:nvPicPr>
            <p:cNvPr id="21" name="Picture 20">
              <a:extLst>
                <a:ext uri="{FF2B5EF4-FFF2-40B4-BE49-F238E27FC236}">
                  <a16:creationId xmlns:a16="http://schemas.microsoft.com/office/drawing/2014/main" id="{E7349B75-E558-47DA-9D39-27D69DB797D6}"/>
                </a:ext>
              </a:extLst>
            </p:cNvPr>
            <p:cNvPicPr>
              <a:picLocks noChangeAspect="1"/>
            </p:cNvPicPr>
            <p:nvPr/>
          </p:nvPicPr>
          <p:blipFill>
            <a:blip r:embed="rId8"/>
            <a:stretch>
              <a:fillRect/>
            </a:stretch>
          </p:blipFill>
          <p:spPr>
            <a:xfrm>
              <a:off x="5537710" y="3814936"/>
              <a:ext cx="2081213" cy="792041"/>
            </a:xfrm>
            <a:prstGeom prst="rect">
              <a:avLst/>
            </a:prstGeom>
          </p:spPr>
        </p:pic>
        <p:pic>
          <p:nvPicPr>
            <p:cNvPr id="22" name="Picture 21">
              <a:extLst>
                <a:ext uri="{FF2B5EF4-FFF2-40B4-BE49-F238E27FC236}">
                  <a16:creationId xmlns:a16="http://schemas.microsoft.com/office/drawing/2014/main" id="{BB199AF5-D31E-480A-B86A-2A4A4D8E1F5D}"/>
                </a:ext>
              </a:extLst>
            </p:cNvPr>
            <p:cNvPicPr>
              <a:picLocks noChangeAspect="1"/>
            </p:cNvPicPr>
            <p:nvPr/>
          </p:nvPicPr>
          <p:blipFill>
            <a:blip r:embed="rId9"/>
            <a:stretch>
              <a:fillRect/>
            </a:stretch>
          </p:blipFill>
          <p:spPr>
            <a:xfrm>
              <a:off x="5121095" y="5488020"/>
              <a:ext cx="3162300" cy="1057275"/>
            </a:xfrm>
            <a:prstGeom prst="rect">
              <a:avLst/>
            </a:prstGeom>
          </p:spPr>
        </p:pic>
        <p:pic>
          <p:nvPicPr>
            <p:cNvPr id="23" name="Picture 22">
              <a:extLst>
                <a:ext uri="{FF2B5EF4-FFF2-40B4-BE49-F238E27FC236}">
                  <a16:creationId xmlns:a16="http://schemas.microsoft.com/office/drawing/2014/main" id="{D9466F00-52C2-4A04-A279-77E7A9F78554}"/>
                </a:ext>
              </a:extLst>
            </p:cNvPr>
            <p:cNvPicPr>
              <a:picLocks noChangeAspect="1"/>
            </p:cNvPicPr>
            <p:nvPr/>
          </p:nvPicPr>
          <p:blipFill>
            <a:blip r:embed="rId10"/>
            <a:stretch>
              <a:fillRect/>
            </a:stretch>
          </p:blipFill>
          <p:spPr>
            <a:xfrm>
              <a:off x="5673568" y="4630791"/>
              <a:ext cx="1809750" cy="838200"/>
            </a:xfrm>
            <a:prstGeom prst="rect">
              <a:avLst/>
            </a:prstGeom>
          </p:spPr>
        </p:pic>
      </p:grpSp>
    </p:spTree>
    <p:extLst>
      <p:ext uri="{BB962C8B-B14F-4D97-AF65-F5344CB8AC3E}">
        <p14:creationId xmlns:p14="http://schemas.microsoft.com/office/powerpoint/2010/main" val="402514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a:solidFill>
                  <a:srgbClr val="FFFFFF"/>
                </a:solidFill>
              </a:rPr>
              <a:t>Data Overview</a:t>
            </a:r>
          </a:p>
        </p:txBody>
      </p:sp>
      <p:sp>
        <p:nvSpPr>
          <p:cNvPr id="3" name="Content Placeholder 2">
            <a:extLst>
              <a:ext uri="{FF2B5EF4-FFF2-40B4-BE49-F238E27FC236}">
                <a16:creationId xmlns:a16="http://schemas.microsoft.com/office/drawing/2014/main" id="{7429ACBD-8B17-431B-BFA3-FF089ECEBF92}"/>
              </a:ext>
            </a:extLst>
          </p:cNvPr>
          <p:cNvSpPr>
            <a:spLocks noGrp="1"/>
          </p:cNvSpPr>
          <p:nvPr>
            <p:ph idx="1"/>
          </p:nvPr>
        </p:nvSpPr>
        <p:spPr>
          <a:xfrm>
            <a:off x="965199" y="2953398"/>
            <a:ext cx="4052499" cy="2152757"/>
          </a:xfrm>
        </p:spPr>
        <p:txBody>
          <a:bodyPr>
            <a:normAutofit/>
          </a:bodyPr>
          <a:lstStyle/>
          <a:p>
            <a:r>
              <a:rPr lang="en-US" sz="2000" dirty="0"/>
              <a:t>Data set obtained from IMDB</a:t>
            </a:r>
          </a:p>
          <a:p>
            <a:r>
              <a:rPr lang="en-US" sz="2000" dirty="0"/>
              <a:t>Column Description</a:t>
            </a:r>
          </a:p>
          <a:p>
            <a:pPr lvl="1"/>
            <a:r>
              <a:rPr lang="en-US" sz="1600" dirty="0">
                <a:solidFill>
                  <a:schemeClr val="bg1">
                    <a:lumMod val="50000"/>
                  </a:schemeClr>
                </a:solidFill>
              </a:rPr>
              <a:t>Movie Title</a:t>
            </a:r>
          </a:p>
          <a:p>
            <a:pPr lvl="1"/>
            <a:r>
              <a:rPr lang="en-US" sz="1600" dirty="0">
                <a:solidFill>
                  <a:schemeClr val="bg1">
                    <a:lumMod val="50000"/>
                  </a:schemeClr>
                </a:solidFill>
              </a:rPr>
              <a:t>Movie Plot</a:t>
            </a:r>
          </a:p>
          <a:p>
            <a:pPr lvl="1"/>
            <a:r>
              <a:rPr lang="en-US" sz="1600" dirty="0">
                <a:solidFill>
                  <a:srgbClr val="00B050"/>
                </a:solidFill>
              </a:rPr>
              <a:t>Plot Language</a:t>
            </a:r>
          </a:p>
          <a:p>
            <a:pPr lvl="1"/>
            <a:r>
              <a:rPr lang="en-US" sz="1600" dirty="0">
                <a:solidFill>
                  <a:srgbClr val="00B050"/>
                </a:solidFill>
              </a:rPr>
              <a:t>27 Movie Genres</a:t>
            </a:r>
          </a:p>
          <a:p>
            <a:endParaRPr lang="en-US" sz="2000" dirty="0"/>
          </a:p>
        </p:txBody>
      </p:sp>
      <p:pic>
        <p:nvPicPr>
          <p:cNvPr id="7" name="Picture 6">
            <a:extLst>
              <a:ext uri="{FF2B5EF4-FFF2-40B4-BE49-F238E27FC236}">
                <a16:creationId xmlns:a16="http://schemas.microsoft.com/office/drawing/2014/main" id="{8BE38D7F-E1EE-49E0-A9E9-566515B29B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23340" y="4029776"/>
            <a:ext cx="8292029" cy="1422819"/>
          </a:xfrm>
          <a:prstGeom prst="rect">
            <a:avLst/>
          </a:prstGeom>
          <a:noFill/>
          <a:ln>
            <a:noFill/>
          </a:ln>
        </p:spPr>
      </p:pic>
    </p:spTree>
    <p:extLst>
      <p:ext uri="{BB962C8B-B14F-4D97-AF65-F5344CB8AC3E}">
        <p14:creationId xmlns:p14="http://schemas.microsoft.com/office/powerpoint/2010/main" val="38181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1C25E44-D422-435A-9E7B-47C64E254978}"/>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a:solidFill>
                  <a:srgbClr val="FFFFFF"/>
                </a:solidFill>
                <a:latin typeface="+mj-lt"/>
                <a:ea typeface="+mj-ea"/>
                <a:cs typeface="+mj-cs"/>
              </a:rPr>
              <a:t>Exploratory Data Analysis (EDA)</a:t>
            </a:r>
          </a:p>
        </p:txBody>
      </p:sp>
      <p:sp>
        <p:nvSpPr>
          <p:cNvPr id="3" name="Text Placeholder 2">
            <a:extLst>
              <a:ext uri="{FF2B5EF4-FFF2-40B4-BE49-F238E27FC236}">
                <a16:creationId xmlns:a16="http://schemas.microsoft.com/office/drawing/2014/main" id="{0FD458B9-5D2C-4B16-8B38-552DC4DF720B}"/>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CAC39DD5-B795-4683-B916-0080CCF11910}"/>
              </a:ext>
            </a:extLst>
          </p:cNvPr>
          <p:cNvSpPr>
            <a:spLocks noGrp="1"/>
          </p:cNvSpPr>
          <p:nvPr>
            <p:ph type="ftr" sz="quarter" idx="11"/>
          </p:nvPr>
        </p:nvSpPr>
        <p:spPr>
          <a:xfrm>
            <a:off x="805661" y="6223702"/>
            <a:ext cx="3832203" cy="314067"/>
          </a:xfrm>
        </p:spPr>
        <p:txBody>
          <a:bodyPr vert="horz" lIns="91440" tIns="45720" rIns="91440" bIns="45720" rtlCol="0" anchor="ctr">
            <a:normAutofit/>
          </a:bodyPr>
          <a:lstStyle/>
          <a:p>
            <a:pPr algn="l"/>
            <a:endParaRPr lang="en-US" sz="1000" kern="1200">
              <a:solidFill>
                <a:srgbClr val="898989"/>
              </a:solidFill>
              <a:latin typeface="+mn-lt"/>
              <a:ea typeface="+mn-ea"/>
              <a:cs typeface="+mn-cs"/>
            </a:endParaRPr>
          </a:p>
        </p:txBody>
      </p:sp>
    </p:spTree>
    <p:extLst>
      <p:ext uri="{BB962C8B-B14F-4D97-AF65-F5344CB8AC3E}">
        <p14:creationId xmlns:p14="http://schemas.microsoft.com/office/powerpoint/2010/main" val="113670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Top Corners Rounded 24">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Top Corners Rounded 26">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02FC79-4D3D-4962-8925-BF7FC8C305D4}"/>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Number of Movies per Genre</a:t>
            </a:r>
          </a:p>
        </p:txBody>
      </p:sp>
      <p:cxnSp>
        <p:nvCxnSpPr>
          <p:cNvPr id="29" name="Straight Connector 28">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E1E3C4-4461-4C3B-914C-2AE3C27F344A}"/>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dirty="0">
                <a:solidFill>
                  <a:schemeClr val="bg1"/>
                </a:solidFill>
              </a:rPr>
              <a:t>Highest Genre Movies = Drama (45891) followed by Comedy (33870)</a:t>
            </a:r>
          </a:p>
          <a:p>
            <a:r>
              <a:rPr lang="en-US" sz="2000" dirty="0">
                <a:solidFill>
                  <a:schemeClr val="bg1"/>
                </a:solidFill>
              </a:rPr>
              <a:t>Lowest Genre Movies = Adult (61)</a:t>
            </a:r>
          </a:p>
        </p:txBody>
      </p:sp>
      <p:pic>
        <p:nvPicPr>
          <p:cNvPr id="6" name="Content Placeholder 5">
            <a:extLst>
              <a:ext uri="{FF2B5EF4-FFF2-40B4-BE49-F238E27FC236}">
                <a16:creationId xmlns:a16="http://schemas.microsoft.com/office/drawing/2014/main" id="{AD7CCCB2-595A-4A9F-A065-D2B61D362247}"/>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297724" y="467256"/>
            <a:ext cx="6354203" cy="5766440"/>
          </a:xfrm>
          <a:prstGeom prst="rect">
            <a:avLst/>
          </a:prstGeom>
          <a:noFill/>
        </p:spPr>
      </p:pic>
      <p:sp>
        <p:nvSpPr>
          <p:cNvPr id="5" name="Footer Placeholder 4">
            <a:extLst>
              <a:ext uri="{FF2B5EF4-FFF2-40B4-BE49-F238E27FC236}">
                <a16:creationId xmlns:a16="http://schemas.microsoft.com/office/drawing/2014/main" id="{340DDC0E-C5A9-4FEA-9AA2-476FB0BFAC3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205189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13">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932355-1FAF-4D97-8A5A-CF1AAB45CFC6}"/>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Number of Genres per Movie</a:t>
            </a:r>
          </a:p>
        </p:txBody>
      </p:sp>
      <p:cxnSp>
        <p:nvCxnSpPr>
          <p:cNvPr id="16" name="Straight Connector 15">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F679AD-DCDB-4FA4-ABF4-23AB4C57C070}"/>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a:solidFill>
                  <a:schemeClr val="bg1"/>
                </a:solidFill>
              </a:rPr>
              <a:t>Average of 2.1 genres per movie</a:t>
            </a:r>
          </a:p>
          <a:p>
            <a:r>
              <a:rPr lang="en-US" sz="2000">
                <a:solidFill>
                  <a:schemeClr val="bg1"/>
                </a:solidFill>
              </a:rPr>
              <a:t>18 movies are classified using 12 genres! </a:t>
            </a:r>
          </a:p>
        </p:txBody>
      </p:sp>
      <p:pic>
        <p:nvPicPr>
          <p:cNvPr id="7" name="Content Placeholder 6">
            <a:extLst>
              <a:ext uri="{FF2B5EF4-FFF2-40B4-BE49-F238E27FC236}">
                <a16:creationId xmlns:a16="http://schemas.microsoft.com/office/drawing/2014/main" id="{2241ACAE-1E10-402C-B654-687E4958610B}"/>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203767" y="619142"/>
            <a:ext cx="6542117" cy="5462667"/>
          </a:xfrm>
          <a:prstGeom prst="rect">
            <a:avLst/>
          </a:prstGeom>
          <a:noFill/>
        </p:spPr>
      </p:pic>
      <p:sp>
        <p:nvSpPr>
          <p:cNvPr id="5" name="Footer Placeholder 4">
            <a:extLst>
              <a:ext uri="{FF2B5EF4-FFF2-40B4-BE49-F238E27FC236}">
                <a16:creationId xmlns:a16="http://schemas.microsoft.com/office/drawing/2014/main" id="{CE4C6A8C-E176-411A-A1B1-C7232181F6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1302427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SP_AGENDA" val="SectionNumber SlideNumber"/>
</p:tagLst>
</file>

<file path=ppt/theme/theme1.xml><?xml version="1.0" encoding="utf-8"?>
<a:theme xmlns:a="http://schemas.openxmlformats.org/drawingml/2006/main" name="Qualcomm">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6">
              <a:lumMod val="60000"/>
              <a:lumOff val="40000"/>
            </a:schemeClr>
          </a:solidFill>
          <a:round/>
          <a:headEnd w="lg" len="lg"/>
          <a:tailEnd type="none"/>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137160" tIns="91440" rIns="0" bIns="91440" rtlCol="0">
        <a:spAutoFit/>
      </a:bodyPr>
      <a:lstStyle>
        <a:defPPr algn="l">
          <a:lnSpc>
            <a:spcPct val="95000"/>
          </a:lnSpc>
          <a:spcBef>
            <a:spcPts val="1200"/>
          </a:spcBef>
          <a:defRPr sz="1600" dirty="0" smtClean="0">
            <a:solidFill>
              <a:schemeClr val="tx1"/>
            </a:solidFill>
          </a:defRPr>
        </a:defPPr>
      </a:lstStyle>
    </a:txDef>
  </a:objectDefaults>
  <a:extraClrSchemeLst/>
  <a:extLst>
    <a:ext uri="{05A4C25C-085E-4340-85A3-A5531E510DB2}">
      <thm15:themeFamily xmlns:thm15="http://schemas.microsoft.com/office/thememl/2012/main" name="2017_Qualcomm_16x9_Corporate-Simplified_Template_12.13.2017_D.pptx" id="{D9D5CD66-12BC-41F2-AF5E-3627B779BE0D}" vid="{750ACC4F-9020-4209-8DF3-EB4A2022D382}"/>
    </a:ext>
  </a:extLst>
</a:theme>
</file>

<file path=ppt/theme/theme2.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Qualcomm Office Regular"/>
        <a:ea typeface=""/>
        <a:cs typeface=""/>
      </a:majorFont>
      <a:minorFont>
        <a:latin typeface="Qualcomm Office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1099</Words>
  <Application>Microsoft Office PowerPoint</Application>
  <PresentationFormat>Widescreen</PresentationFormat>
  <Paragraphs>171</Paragraphs>
  <Slides>35</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6" baseType="lpstr">
      <vt:lpstr>Arial</vt:lpstr>
      <vt:lpstr>Calibri</vt:lpstr>
      <vt:lpstr>Cambria Math</vt:lpstr>
      <vt:lpstr>Century Gothic</vt:lpstr>
      <vt:lpstr>Microsoft Sans Serif</vt:lpstr>
      <vt:lpstr>Qualcomm Office Regular</vt:lpstr>
      <vt:lpstr>Tw Cen MT</vt:lpstr>
      <vt:lpstr>Wingdings</vt:lpstr>
      <vt:lpstr>Qualcomm</vt:lpstr>
      <vt:lpstr>Office Theme</vt:lpstr>
      <vt:lpstr>Visio</vt:lpstr>
      <vt:lpstr>Multi-Label Movie Genre Classification</vt:lpstr>
      <vt:lpstr>Types of Classification Tasks</vt:lpstr>
      <vt:lpstr>Multi-Label Classification - Applications</vt:lpstr>
      <vt:lpstr>Prediction Problem</vt:lpstr>
      <vt:lpstr>Who might care?</vt:lpstr>
      <vt:lpstr>Data Overview</vt:lpstr>
      <vt:lpstr>Exploratory Data Analysis (EDA)</vt:lpstr>
      <vt:lpstr>Number of Movies per Genre</vt:lpstr>
      <vt:lpstr>Number of Genres per Movie</vt:lpstr>
      <vt:lpstr>Word Cloud plots – [Sports, Music]</vt:lpstr>
      <vt:lpstr>Word Cloud plots – [Biography, War]</vt:lpstr>
      <vt:lpstr>Word Cloud plots – [Crime, Western]</vt:lpstr>
      <vt:lpstr>Correlation Analysis - Heatmap</vt:lpstr>
      <vt:lpstr>Multi-Genre Distribution Plots</vt:lpstr>
      <vt:lpstr>Multi-Genre Distribution Plots</vt:lpstr>
      <vt:lpstr>Number of Genres for [Sci-Fi, Adventure, Fantasy]</vt:lpstr>
      <vt:lpstr>Number of Genres for [Adult, Reality-TV, Western]</vt:lpstr>
      <vt:lpstr>Text Preprocessing</vt:lpstr>
      <vt:lpstr>Text Preprocessing</vt:lpstr>
      <vt:lpstr>Modeling</vt:lpstr>
      <vt:lpstr>Modeling Overview</vt:lpstr>
      <vt:lpstr>Train/Test Split</vt:lpstr>
      <vt:lpstr>Evaluation Metric – Overall F1 Score</vt:lpstr>
      <vt:lpstr>Multi-Label Algorithm + Text Encoder + Classifiers</vt:lpstr>
      <vt:lpstr>Multi-Label Classification Algorithms</vt:lpstr>
      <vt:lpstr>Text Encoder – Sentence Embedding</vt:lpstr>
      <vt:lpstr>Sentence Embedding – [Action, Horror, Game-Show]</vt:lpstr>
      <vt:lpstr>Sentence Embedding – [Adult, Crime, War]</vt:lpstr>
      <vt:lpstr>Classification Models – Cosine Similarity</vt:lpstr>
      <vt:lpstr>Classification Models – Neural Network</vt:lpstr>
      <vt:lpstr>Result Summary</vt:lpstr>
      <vt:lpstr>Label Powerset + TF-IDF + Linear SVC</vt:lpstr>
      <vt:lpstr>Conclusions</vt:lpstr>
      <vt:lpstr>Limitations and Ideas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Multi-Label Movie Genre Classification</dc:title>
  <dc:creator>Shashank Maiya</dc:creator>
  <cp:lastModifiedBy>Shashank Maiya</cp:lastModifiedBy>
  <cp:revision>17</cp:revision>
  <cp:lastPrinted>2019-04-29T03:28:50Z</cp:lastPrinted>
  <dcterms:created xsi:type="dcterms:W3CDTF">2019-04-29T02:36:28Z</dcterms:created>
  <dcterms:modified xsi:type="dcterms:W3CDTF">2019-05-01T04:28:50Z</dcterms:modified>
</cp:coreProperties>
</file>